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embedTrueTypeFonts="1" saveSubsetFonts="1">
  <p:sldMasterIdLst>
    <p:sldMasterId id="2147483648" r:id="rId4"/>
  </p:sldMasterIdLst>
  <p:notesMasterIdLst>
    <p:notesMasterId r:id="rId16"/>
  </p:notesMasterIdLst>
  <p:sldIdLst>
    <p:sldId id="287" r:id="rId5"/>
    <p:sldId id="259" r:id="rId6"/>
    <p:sldId id="307" r:id="rId7"/>
    <p:sldId id="308" r:id="rId8"/>
    <p:sldId id="309" r:id="rId9"/>
    <p:sldId id="310" r:id="rId10"/>
    <p:sldId id="311" r:id="rId11"/>
    <p:sldId id="270" r:id="rId12"/>
    <p:sldId id="312" r:id="rId13"/>
    <p:sldId id="306" r:id="rId14"/>
    <p:sldId id="286" r:id="rId15"/>
  </p:sldIdLst>
  <p:sldSz cx="9144000" cy="5143500" type="screen16x9"/>
  <p:notesSz cx="6858000" cy="9144000"/>
  <p:embeddedFontLst>
    <p:embeddedFont>
      <p:font typeface="Quicksand" pitchFamily="2" charset="0"/>
      <p:regular r:id="rId17"/>
      <p:bold r:id="rId18"/>
    </p:embeddedFont>
  </p:embeddedFontLst>
  <p:defaultText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bara Hofbauer" initials="BH" lastIdx="4" clrIdx="0">
    <p:extLst>
      <p:ext uri="{19B8F6BF-5375-455C-9EA6-DF929625EA0E}">
        <p15:presenceInfo xmlns:p15="http://schemas.microsoft.com/office/powerpoint/2012/main" userId="723af3bd6b21433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DED"/>
    <a:srgbClr val="EAEAEA"/>
    <a:srgbClr val="DDDDDD"/>
    <a:srgbClr val="808080"/>
    <a:srgbClr val="EB00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71765" autoAdjust="0"/>
  </p:normalViewPr>
  <p:slideViewPr>
    <p:cSldViewPr snapToGrid="0" showGuides="1">
      <p:cViewPr varScale="1">
        <p:scale>
          <a:sx n="108" d="100"/>
          <a:sy n="108" d="100"/>
        </p:scale>
        <p:origin x="1740"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2.fntdata"/><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1.fntdata"/><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FCC37D-61A2-4AAB-A598-37F63CE1AF98}" type="datetimeFigureOut">
              <a:rPr lang="de-DE" smtClean="0"/>
              <a:t>05.04.2024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E4BF3D-AF98-412B-B1AD-FD223C43D191}" type="slidenum">
              <a:rPr lang="de-DE" smtClean="0"/>
              <a:t>‹Nr.›</a:t>
            </a:fld>
            <a:endParaRPr lang="de-DE"/>
          </a:p>
        </p:txBody>
      </p:sp>
    </p:spTree>
    <p:extLst>
      <p:ext uri="{BB962C8B-B14F-4D97-AF65-F5344CB8AC3E}">
        <p14:creationId xmlns:p14="http://schemas.microsoft.com/office/powerpoint/2010/main" val="3493013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BE4BF3D-AF98-412B-B1AD-FD223C43D191}" type="slidenum">
              <a:rPr lang="de-DE" smtClean="0"/>
              <a:t>1</a:t>
            </a:fld>
            <a:endParaRPr lang="de-DE"/>
          </a:p>
        </p:txBody>
      </p:sp>
    </p:spTree>
    <p:extLst>
      <p:ext uri="{BB962C8B-B14F-4D97-AF65-F5344CB8AC3E}">
        <p14:creationId xmlns:p14="http://schemas.microsoft.com/office/powerpoint/2010/main" val="73284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Es sind Verhaltensweisen, die die körperlichen, psychischen oder Schamgrenzen anderer überschreiten, ohne bereits einen sexuellen Übergriff oder strafrechtlich relevante Formen sexualisierter Gewalt darzustellen. </a:t>
            </a:r>
          </a:p>
          <a:p>
            <a:endParaRPr lang="de-DE"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r>
              <a:rPr lang="de-DE"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Grenzverletzungen werden meist unabsichtlich verübt, können subjektiv aber als sehr unangenehm erlebt werden, dies nicht nur sprachlich sein kann sondern auch Berührungen oder  beispielsweise das Betreten von Duschräumen.</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r>
              <a:rPr lang="de-DE"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r>
              <a:rPr lang="de-DE"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Übergriff = Eine Person kränkt oder setzt eine andere Person absichtlich herab, ggf. wiederholt, die Abwehr der anderen Person oder Kritik von anderen wird übergangen</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de-DE" dirty="0"/>
          </a:p>
        </p:txBody>
      </p:sp>
      <p:sp>
        <p:nvSpPr>
          <p:cNvPr id="4" name="Foliennummernplatzhalter 3"/>
          <p:cNvSpPr>
            <a:spLocks noGrp="1"/>
          </p:cNvSpPr>
          <p:nvPr>
            <p:ph type="sldNum" sz="quarter" idx="10"/>
          </p:nvPr>
        </p:nvSpPr>
        <p:spPr/>
        <p:txBody>
          <a:bodyPr/>
          <a:lstStyle/>
          <a:p>
            <a:fld id="{8BE4BF3D-AF98-412B-B1AD-FD223C43D191}" type="slidenum">
              <a:rPr lang="de-DE" smtClean="0"/>
              <a:t>2</a:t>
            </a:fld>
            <a:endParaRPr lang="de-DE"/>
          </a:p>
        </p:txBody>
      </p:sp>
    </p:spTree>
    <p:extLst>
      <p:ext uri="{BB962C8B-B14F-4D97-AF65-F5344CB8AC3E}">
        <p14:creationId xmlns:p14="http://schemas.microsoft.com/office/powerpoint/2010/main" val="2880998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effectLst/>
                <a:latin typeface="Calibri" panose="020F0502020204030204" pitchFamily="34" charset="0"/>
                <a:ea typeface="Calibri" panose="020F0502020204030204" pitchFamily="34" charset="0"/>
                <a:cs typeface="Times New Roman" panose="02020603050405020304" pitchFamily="18" charset="0"/>
              </a:rPr>
              <a:t>Tag täglich können uns Grenzüberschreitungen treffen. Hier ein kleines Beispiel. Was empfindest du, wenn ein 16 jähriges Mitglied aus deiner Gruppe zu dir oder einem Gruppenleiter deiner Gemeinschaft sagt:</a:t>
            </a:r>
          </a:p>
          <a:p>
            <a:endParaRPr lang="de-DE" dirty="0"/>
          </a:p>
          <a:p>
            <a:pPr>
              <a:lnSpc>
                <a:spcPct val="115000"/>
              </a:lnSpc>
              <a:spcAft>
                <a:spcPts val="1000"/>
              </a:spcAft>
            </a:pPr>
            <a:r>
              <a:rPr lang="de-DE" sz="1800" kern="1800" cap="all"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Teilnehmer einbringen lassen.</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de-DE" sz="1800" kern="1800" cap="all"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r>
              <a:rPr lang="de-DE"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„Voll porno!“ – dieser Ausspruch kann zweierlei bedeuten: Entweder ist etwas großartig, toll, angesagt oder etwas wird als mies, schlecht beurteilt. Jugendsprache ist auch </a:t>
            </a:r>
            <a:r>
              <a:rPr lang="de-DE"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oft </a:t>
            </a:r>
            <a:r>
              <a:rPr lang="de-DE"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sexualisierte Sprache – zum Spaß, zur Abgrenzung und auch zur Provokation.</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r>
              <a:rPr lang="de-DE"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r>
              <a:rPr lang="de-DE"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Welche Sprüche habt ihr schon gehört, die eure Grenzen verletzt haben?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r>
              <a:rPr lang="de-DE"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Welche Sprüche kann es umgekehrt geben, die Kinder und Jugendliche als verletzend erleben?</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r>
              <a:rPr lang="de-DE" sz="1800" dirty="0">
                <a:effectLst/>
                <a:latin typeface="Calibri" panose="020F0502020204030204" pitchFamily="34" charset="0"/>
                <a:ea typeface="Calibri" panose="020F0502020204030204" pitchFamily="34" charset="0"/>
                <a:cs typeface="Times New Roman" panose="02020603050405020304" pitchFamily="18" charset="0"/>
              </a:rPr>
              <a:t> </a:t>
            </a:r>
          </a:p>
          <a:p>
            <a:r>
              <a:rPr lang="de-DE" sz="1800" dirty="0">
                <a:effectLst/>
                <a:latin typeface="Calibri" panose="020F0502020204030204" pitchFamily="34" charset="0"/>
                <a:ea typeface="Calibri" panose="020F0502020204030204" pitchFamily="34" charset="0"/>
                <a:cs typeface="Times New Roman" panose="02020603050405020304" pitchFamily="18" charset="0"/>
              </a:rPr>
              <a:t>Beispiele: ……</a:t>
            </a:r>
          </a:p>
          <a:p>
            <a:r>
              <a:rPr lang="de-DE" sz="1800" dirty="0">
                <a:effectLst/>
                <a:latin typeface="Calibri" panose="020F0502020204030204" pitchFamily="34" charset="0"/>
                <a:ea typeface="Calibri" panose="020F0502020204030204" pitchFamily="34" charset="0"/>
                <a:cs typeface="Times New Roman" panose="02020603050405020304" pitchFamily="18" charset="0"/>
              </a:rPr>
              <a:t> </a:t>
            </a:r>
          </a:p>
          <a:p>
            <a:r>
              <a:rPr lang="de-DE" sz="1800" dirty="0">
                <a:effectLst/>
                <a:latin typeface="Calibri" panose="020F0502020204030204" pitchFamily="34" charset="0"/>
                <a:ea typeface="Calibri" panose="020F0502020204030204" pitchFamily="34" charset="0"/>
                <a:cs typeface="Times New Roman" panose="02020603050405020304" pitchFamily="18" charset="0"/>
              </a:rPr>
              <a:t>Wir sehen, es gibt unterschiedliche Empfindungen zu Sprüchen und Aussagen. So entstehen Grenzverletzungen und es ist uns allen sicherlich schon einmal passiert.</a:t>
            </a:r>
            <a:endParaRPr lang="de-DE" dirty="0"/>
          </a:p>
        </p:txBody>
      </p:sp>
      <p:sp>
        <p:nvSpPr>
          <p:cNvPr id="4" name="Foliennummernplatzhalter 3"/>
          <p:cNvSpPr>
            <a:spLocks noGrp="1"/>
          </p:cNvSpPr>
          <p:nvPr>
            <p:ph type="sldNum" sz="quarter" idx="10"/>
          </p:nvPr>
        </p:nvSpPr>
        <p:spPr/>
        <p:txBody>
          <a:bodyPr/>
          <a:lstStyle/>
          <a:p>
            <a:fld id="{8BE4BF3D-AF98-412B-B1AD-FD223C43D191}" type="slidenum">
              <a:rPr lang="de-DE" smtClean="0"/>
              <a:t>3</a:t>
            </a:fld>
            <a:endParaRPr lang="de-DE"/>
          </a:p>
        </p:txBody>
      </p:sp>
    </p:spTree>
    <p:extLst>
      <p:ext uri="{BB962C8B-B14F-4D97-AF65-F5344CB8AC3E}">
        <p14:creationId xmlns:p14="http://schemas.microsoft.com/office/powerpoint/2010/main" val="735380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Eine Grenzverletzung passiert unbeabsichtigt. </a:t>
            </a:r>
            <a:r>
              <a:rPr lang="de-DE" sz="1800" dirty="0">
                <a:solidFill>
                  <a:srgbClr val="3C3C3C"/>
                </a:solidFill>
                <a:effectLst/>
                <a:latin typeface="Arial" panose="020B0604020202020204" pitchFamily="34" charset="0"/>
                <a:ea typeface="Calibri" panose="020F0502020204030204" pitchFamily="34" charset="0"/>
                <a:cs typeface="Times New Roman" panose="02020603050405020304" pitchFamily="18" charset="0"/>
              </a:rPr>
              <a:t>Dennoch empfinden Kinder/Jugendliche die Grenzüberschreitung häufig als </a:t>
            </a:r>
            <a:r>
              <a:rPr lang="de-DE" sz="1800" b="1" dirty="0">
                <a:solidFill>
                  <a:srgbClr val="3C3C3C"/>
                </a:solidFill>
                <a:effectLst/>
                <a:latin typeface="Arial" panose="020B0604020202020204" pitchFamily="34" charset="0"/>
                <a:ea typeface="Calibri" panose="020F0502020204030204" pitchFamily="34" charset="0"/>
                <a:cs typeface="Times New Roman" panose="02020603050405020304" pitchFamily="18" charset="0"/>
              </a:rPr>
              <a:t>unangenehm und (</a:t>
            </a:r>
            <a:r>
              <a:rPr lang="de-DE" sz="1800" b="1" dirty="0" err="1">
                <a:solidFill>
                  <a:srgbClr val="3C3C3C"/>
                </a:solidFill>
                <a:effectLst/>
                <a:latin typeface="Arial" panose="020B0604020202020204" pitchFamily="34" charset="0"/>
                <a:ea typeface="Calibri" panose="020F0502020204030204" pitchFamily="34" charset="0"/>
                <a:cs typeface="Times New Roman" panose="02020603050405020304" pitchFamily="18" charset="0"/>
              </a:rPr>
              <a:t>ver</a:t>
            </a:r>
            <a:r>
              <a:rPr lang="de-DE" sz="1800" b="1" dirty="0">
                <a:solidFill>
                  <a:srgbClr val="3C3C3C"/>
                </a:solidFill>
                <a:effectLst/>
                <a:latin typeface="Arial" panose="020B0604020202020204" pitchFamily="34" charset="0"/>
                <a:ea typeface="Calibri" panose="020F0502020204030204" pitchFamily="34" charset="0"/>
                <a:cs typeface="Times New Roman" panose="02020603050405020304" pitchFamily="18" charset="0"/>
              </a:rPr>
              <a:t>)störend</a:t>
            </a:r>
            <a:r>
              <a:rPr lang="de-DE" sz="1800" dirty="0">
                <a:solidFill>
                  <a:srgbClr val="3C3C3C"/>
                </a:solidFill>
                <a:effectLst/>
                <a:latin typeface="Arial" panose="020B0604020202020204" pitchFamily="34" charset="0"/>
                <a:ea typeface="Calibri" panose="020F0502020204030204" pitchFamily="34" charset="0"/>
                <a:cs typeface="Times New Roman" panose="02020603050405020304" pitchFamily="18" charset="0"/>
              </a:rPr>
              <a:t>.  In diesem Moment wissen die Kinder/Jugendlichen diese Grenzverletzung nicht einzuordnen. Sie kennen die Hintergründe und Motive nicht. Aus diesen Gründen ist es umso wichtiger, dass der Gruppenleiter*innen die Grenzverletzung selbst realisiert. Des weiteren ist es unerlässlich, dass der*die </a:t>
            </a:r>
            <a:r>
              <a:rPr lang="de-DE"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GL*in </a:t>
            </a:r>
            <a:r>
              <a:rPr lang="de-DE" sz="1800" dirty="0">
                <a:solidFill>
                  <a:srgbClr val="3C3C3C"/>
                </a:solidFill>
                <a:effectLst/>
                <a:latin typeface="Arial" panose="020B0604020202020204" pitchFamily="34" charset="0"/>
                <a:ea typeface="Calibri" panose="020F0502020204030204" pitchFamily="34" charset="0"/>
                <a:cs typeface="Times New Roman" panose="02020603050405020304" pitchFamily="18" charset="0"/>
              </a:rPr>
              <a:t>diese Situation kommuniziert und sich für sein Verhalten entschuldigt. Damit zeigt er den Kindern/Jugendlichen, dass er sich der Grenzüberschreitung bewusst ist und diese tatsächlich unabsichtlich begangen hat. Für nahezu alle Kinder/Jugendliche ist die Situation damit absolut in Ordnung.</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de-DE" dirty="0"/>
          </a:p>
        </p:txBody>
      </p:sp>
      <p:sp>
        <p:nvSpPr>
          <p:cNvPr id="4" name="Foliennummernplatzhalter 3"/>
          <p:cNvSpPr>
            <a:spLocks noGrp="1"/>
          </p:cNvSpPr>
          <p:nvPr>
            <p:ph type="sldNum" sz="quarter" idx="5"/>
          </p:nvPr>
        </p:nvSpPr>
        <p:spPr/>
        <p:txBody>
          <a:bodyPr/>
          <a:lstStyle/>
          <a:p>
            <a:fld id="{8BE4BF3D-AF98-412B-B1AD-FD223C43D191}" type="slidenum">
              <a:rPr lang="de-DE" smtClean="0"/>
              <a:t>5</a:t>
            </a:fld>
            <a:endParaRPr lang="de-DE"/>
          </a:p>
        </p:txBody>
      </p:sp>
    </p:spTree>
    <p:extLst>
      <p:ext uri="{BB962C8B-B14F-4D97-AF65-F5344CB8AC3E}">
        <p14:creationId xmlns:p14="http://schemas.microsoft.com/office/powerpoint/2010/main" val="2120432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solidFill>
                  <a:srgbClr val="3C3C3C"/>
                </a:solidFill>
                <a:effectLst/>
                <a:latin typeface="Arial" panose="020B0604020202020204" pitchFamily="34" charset="0"/>
                <a:ea typeface="Calibri" panose="020F0502020204030204" pitchFamily="34" charset="0"/>
                <a:cs typeface="Times New Roman" panose="02020603050405020304" pitchFamily="18" charset="0"/>
              </a:rPr>
              <a:t>Ist eine Grenzverletzung schon sexualisierte Gewalt?</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solidFill>
                  <a:srgbClr val="3C3C3C"/>
                </a:solidFill>
                <a:effectLst/>
                <a:latin typeface="Arial" panose="020B0604020202020204" pitchFamily="34" charset="0"/>
                <a:ea typeface="Calibri" panose="020F0502020204030204" pitchFamily="34" charset="0"/>
                <a:cs typeface="Times New Roman" panose="02020603050405020304" pitchFamily="18" charset="0"/>
              </a:rPr>
              <a:t>Es gibt keine allgemeingültige Definition für den Begriff "sexualisierte Gewalt".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a:p>
            <a:r>
              <a:rPr lang="de-DE" sz="1800" dirty="0">
                <a:solidFill>
                  <a:srgbClr val="3C3C3C"/>
                </a:solidFill>
                <a:effectLst/>
                <a:latin typeface="Arial" panose="020B0604020202020204" pitchFamily="34" charset="0"/>
                <a:ea typeface="Calibri" panose="020F0502020204030204" pitchFamily="34" charset="0"/>
                <a:cs typeface="Times New Roman" panose="02020603050405020304" pitchFamily="18" charset="0"/>
              </a:rPr>
              <a:t>Grundsätzlich wird "sexualisierte Gewalt" als Oberbegriff für verschiedene Handlungen bezeichnet, welche Machtausübung, Zwang oder erzwungene Nähe eines Menschen mit Mitteln der Sexualität zur Folge haben.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r>
              <a:rPr lang="de-DE" sz="1800" dirty="0">
                <a:solidFill>
                  <a:srgbClr val="3C3C3C"/>
                </a:solidFill>
                <a:effectLst/>
                <a:latin typeface="Arial" panose="020B0604020202020204" pitchFamily="34" charset="0"/>
                <a:ea typeface="Calibri" panose="020F0502020204030204" pitchFamily="34" charset="0"/>
                <a:cs typeface="Times New Roman" panose="02020603050405020304" pitchFamily="18" charset="0"/>
              </a:rPr>
              <a:t>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r>
              <a:rPr lang="de-DE" sz="1800" dirty="0">
                <a:solidFill>
                  <a:srgbClr val="3C3C3C"/>
                </a:solidFill>
                <a:effectLst/>
                <a:latin typeface="Arial" panose="020B0604020202020204" pitchFamily="34" charset="0"/>
                <a:ea typeface="Calibri" panose="020F0502020204030204" pitchFamily="34" charset="0"/>
                <a:cs typeface="Times New Roman" panose="02020603050405020304" pitchFamily="18" charset="0"/>
              </a:rPr>
              <a:t>dem Begriff „sexualisierte Gewalt“ ein dreistufiger Aufbau zugrunde gelegt: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pPr>
            <a:r>
              <a:rPr lang="de-DE" sz="1800" dirty="0">
                <a:solidFill>
                  <a:srgbClr val="3C3C3C"/>
                </a:solidFill>
                <a:effectLst/>
                <a:latin typeface="Arial" panose="020B0604020202020204" pitchFamily="34" charset="0"/>
                <a:ea typeface="Calibri" panose="020F0502020204030204" pitchFamily="34" charset="0"/>
                <a:cs typeface="Times New Roman" panose="02020603050405020304" pitchFamily="18" charset="0"/>
              </a:rPr>
              <a:t>Grenzverletzungen,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pPr>
            <a:r>
              <a:rPr lang="de-DE" sz="1800" dirty="0">
                <a:solidFill>
                  <a:srgbClr val="3C3C3C"/>
                </a:solidFill>
                <a:effectLst/>
                <a:latin typeface="Arial" panose="020B0604020202020204" pitchFamily="34" charset="0"/>
                <a:ea typeface="Calibri" panose="020F0502020204030204" pitchFamily="34" charset="0"/>
                <a:cs typeface="Times New Roman" panose="02020603050405020304" pitchFamily="18" charset="0"/>
              </a:rPr>
              <a:t>sexueller Übergriff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p>
            <a:r>
              <a:rPr lang="de-DE" sz="1800" dirty="0">
                <a:solidFill>
                  <a:srgbClr val="FF0000"/>
                </a:solidFill>
                <a:effectLst/>
                <a:latin typeface="Arial" panose="020B0604020202020204" pitchFamily="34" charset="0"/>
                <a:ea typeface="Calibri" panose="020F0502020204030204" pitchFamily="34" charset="0"/>
              </a:rPr>
              <a:t>-        strafrechtliche Formen sexualisierter Gewalt</a:t>
            </a:r>
            <a:r>
              <a:rPr lang="de-DE" sz="1800" strike="sngStrike" dirty="0">
                <a:solidFill>
                  <a:srgbClr val="FF0000"/>
                </a:solidFill>
                <a:effectLst/>
                <a:latin typeface="Arial" panose="020B0604020202020204" pitchFamily="34" charset="0"/>
                <a:ea typeface="Calibri" panose="020F0502020204030204" pitchFamily="34" charset="0"/>
              </a:rPr>
              <a:t> </a:t>
            </a:r>
            <a:endParaRPr lang="de-DE" dirty="0"/>
          </a:p>
        </p:txBody>
      </p:sp>
      <p:sp>
        <p:nvSpPr>
          <p:cNvPr id="4" name="Foliennummernplatzhalter 3"/>
          <p:cNvSpPr>
            <a:spLocks noGrp="1"/>
          </p:cNvSpPr>
          <p:nvPr>
            <p:ph type="sldNum" sz="quarter" idx="10"/>
          </p:nvPr>
        </p:nvSpPr>
        <p:spPr/>
        <p:txBody>
          <a:bodyPr/>
          <a:lstStyle/>
          <a:p>
            <a:fld id="{8BE4BF3D-AF98-412B-B1AD-FD223C43D191}" type="slidenum">
              <a:rPr lang="de-DE" smtClean="0"/>
              <a:t>6</a:t>
            </a:fld>
            <a:endParaRPr lang="de-DE"/>
          </a:p>
        </p:txBody>
      </p:sp>
    </p:spTree>
    <p:extLst>
      <p:ext uri="{BB962C8B-B14F-4D97-AF65-F5344CB8AC3E}">
        <p14:creationId xmlns:p14="http://schemas.microsoft.com/office/powerpoint/2010/main" val="1575253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rtl="0">
              <a:spcBef>
                <a:spcPts val="0"/>
              </a:spcBef>
              <a:spcAft>
                <a:spcPts val="0"/>
              </a:spcAft>
            </a:pPr>
            <a:r>
              <a:rPr lang="de-DE" sz="1800" b="0" i="0" u="none" strike="noStrike" dirty="0">
                <a:solidFill>
                  <a:srgbClr val="000000"/>
                </a:solidFill>
                <a:effectLst/>
                <a:latin typeface="Arial" panose="020B0604020202020204" pitchFamily="34" charset="0"/>
              </a:rPr>
              <a:t>Grenzverletzungen: sind sehr individuell – objektive und subjektive Faktoren spielen mit rein, kommen im pädagogischen Alltag immer wieder vor, Besprechen und Berichtigung möglich (Fehler einsehen, Entschuldigung, Vermeidung) 🡪 pädagogische Intervention ansonsten führt es zu einer Kultur der Grenzverletzung (Grenzen überschreiten ist okay!)</a:t>
            </a:r>
            <a:endParaRPr lang="de-DE" dirty="0">
              <a:effectLst/>
            </a:endParaRPr>
          </a:p>
          <a:p>
            <a:pPr rtl="0">
              <a:spcBef>
                <a:spcPts val="279"/>
              </a:spcBef>
              <a:spcAft>
                <a:spcPts val="0"/>
              </a:spcAft>
            </a:pPr>
            <a:r>
              <a:rPr lang="de-DE" sz="1800" b="0" i="0" u="none" strike="noStrike" dirty="0">
                <a:solidFill>
                  <a:srgbClr val="000000"/>
                </a:solidFill>
                <a:effectLst/>
                <a:latin typeface="Arial" panose="020B0604020202020204" pitchFamily="34" charset="0"/>
              </a:rPr>
              <a:t>Beispiele: Unangemessene Sprache (Kosenamen, altersüberfordernde Sprache), Missachtung von Grenzsignalen (ohne Anklopfen private Räume betreten, Umarmung obwohl Unwohlsein offenkundig ist)</a:t>
            </a:r>
            <a:endParaRPr lang="de-DE" dirty="0">
              <a:effectLst/>
            </a:endParaRPr>
          </a:p>
          <a:p>
            <a:pPr rtl="0">
              <a:spcBef>
                <a:spcPts val="279"/>
              </a:spcBef>
              <a:spcAft>
                <a:spcPts val="0"/>
              </a:spcAft>
            </a:pPr>
            <a:br>
              <a:rPr lang="de-DE" dirty="0"/>
            </a:br>
            <a:r>
              <a:rPr lang="de-DE" sz="1800" b="0" i="0" u="none" strike="noStrike" dirty="0">
                <a:solidFill>
                  <a:srgbClr val="000000"/>
                </a:solidFill>
                <a:effectLst/>
                <a:latin typeface="Arial" panose="020B0604020202020204" pitchFamily="34" charset="0"/>
              </a:rPr>
              <a:t>Übergriffe: nicht unbedingt geplant aber auch nicht aus Versehen, persönliche oder pädagogisch-fachliche Mängel, z.B. anzügliche/sexistische Bemerkungen, keine „Kavaliersdelikte“, Formen von Machtmissbrauch und respektloser Haltung, können Teil einer Täterstrategie sein, Reaktion und Konsequenz erforderlich 🡪 pädagogische Intervention</a:t>
            </a:r>
            <a:endParaRPr lang="de-DE" dirty="0">
              <a:effectLst/>
            </a:endParaRPr>
          </a:p>
          <a:p>
            <a:pPr rtl="0">
              <a:spcBef>
                <a:spcPts val="279"/>
              </a:spcBef>
              <a:spcAft>
                <a:spcPts val="0"/>
              </a:spcAft>
            </a:pPr>
            <a:r>
              <a:rPr lang="de-DE" sz="1800" b="0" i="0" u="none" strike="noStrike" dirty="0">
                <a:solidFill>
                  <a:srgbClr val="000000"/>
                </a:solidFill>
                <a:effectLst/>
                <a:latin typeface="Arial" panose="020B0604020202020204" pitchFamily="34" charset="0"/>
              </a:rPr>
              <a:t>Signale werden ignoriert, es gibt keine Einsicht, das gegenüber wird manipuliert, es wird anderen die Schuld gegeben</a:t>
            </a:r>
            <a:endParaRPr lang="de-DE" dirty="0">
              <a:effectLst/>
            </a:endParaRPr>
          </a:p>
          <a:p>
            <a:pPr rtl="0">
              <a:spcBef>
                <a:spcPts val="279"/>
              </a:spcBef>
              <a:spcAft>
                <a:spcPts val="0"/>
              </a:spcAft>
            </a:pPr>
            <a:br>
              <a:rPr lang="de-DE" dirty="0"/>
            </a:br>
            <a:r>
              <a:rPr lang="de-DE" sz="1800" b="0" i="0" u="none" strike="noStrike" dirty="0">
                <a:solidFill>
                  <a:srgbClr val="000000"/>
                </a:solidFill>
                <a:effectLst/>
                <a:latin typeface="Arial" panose="020B0604020202020204" pitchFamily="34" charset="0"/>
              </a:rPr>
              <a:t>Strafrechtlich relevante Formen sexueller Gewalt: Straftaten gegen die sexuelle Selbstbestimmung – Strafgesetzbuch §§174ff</a:t>
            </a:r>
            <a:endParaRPr lang="de-DE" dirty="0">
              <a:effectLst/>
            </a:endParaRPr>
          </a:p>
          <a:p>
            <a:pPr rtl="0">
              <a:spcBef>
                <a:spcPts val="279"/>
              </a:spcBef>
              <a:spcAft>
                <a:spcPts val="0"/>
              </a:spcAft>
            </a:pPr>
            <a:r>
              <a:rPr lang="de-DE" sz="1800" b="0" i="0" u="none" strike="noStrike" dirty="0">
                <a:solidFill>
                  <a:srgbClr val="000000"/>
                </a:solidFill>
                <a:effectLst/>
                <a:latin typeface="Arial" panose="020B0604020202020204" pitchFamily="34" charset="0"/>
              </a:rPr>
              <a:t>Aus strafrechtlicher Sicht ist bei Mädchen und Jungen unter 14 Jahren jede sexuelle Handlung, die eine Person an oder vor diesem vornimmt oder an sich vornehmen lässt, strafrechtlich relevant (vgl. § 176 StGB). Hier ist es nicht von Bedeutung, ob das Kind einwilligt, denn man geht davon aus, dass Kinder in diesem Alter sexuellen Handlungen entwicklungsbedingt noch nicht wissentlich zustimmen können. Sie haben darum den besonderen Schutz des Gesetzgebers.</a:t>
            </a:r>
            <a:endParaRPr lang="de-DE" dirty="0">
              <a:effectLst/>
            </a:endParaRPr>
          </a:p>
          <a:p>
            <a:pPr rtl="0">
              <a:spcBef>
                <a:spcPts val="279"/>
              </a:spcBef>
              <a:spcAft>
                <a:spcPts val="0"/>
              </a:spcAft>
            </a:pPr>
            <a:r>
              <a:rPr lang="de-DE" sz="1800" b="0" i="0" u="none" strike="noStrike" dirty="0">
                <a:solidFill>
                  <a:srgbClr val="000000"/>
                </a:solidFill>
                <a:effectLst/>
                <a:latin typeface="Arial" panose="020B0604020202020204" pitchFamily="34" charset="0"/>
              </a:rPr>
              <a:t>Bei Jugendlichen ab 14 Jahren wird die zunehmende Fähigkeit zur sexuellen Selbstbestimmung berücksichtigt. Dem trägt auch der Gesetzgeber Rechnung: Sexueller Missbrauch an Jugendlichen ab 14 Jahren liegt aus strafrechtlicher Sicht u.a. dann vor, wenn die missbrauchende Person für ihre Tat die Abhängigkeit der/des Jugendlichen beispielsweise im Rahmen eines Schutzbefohlenen-Verhältnisses (§ 174 StGB) oder eine </a:t>
            </a:r>
            <a:endParaRPr lang="de-DE" dirty="0">
              <a:effectLst/>
            </a:endParaRPr>
          </a:p>
          <a:p>
            <a:pPr rtl="0">
              <a:spcBef>
                <a:spcPts val="279"/>
              </a:spcBef>
              <a:spcAft>
                <a:spcPts val="0"/>
              </a:spcAft>
            </a:pPr>
            <a:r>
              <a:rPr lang="de-DE" sz="1800" b="0" i="0" u="none" strike="noStrike" dirty="0">
                <a:solidFill>
                  <a:srgbClr val="000000"/>
                </a:solidFill>
                <a:effectLst/>
                <a:latin typeface="Arial" panose="020B0604020202020204" pitchFamily="34" charset="0"/>
              </a:rPr>
              <a:t>Zwangslage ausnutzt (§182 StGB). </a:t>
            </a:r>
            <a:endParaRPr lang="de-DE" dirty="0">
              <a:effectLst/>
            </a:endParaRPr>
          </a:p>
          <a:p>
            <a:pPr rtl="0">
              <a:spcBef>
                <a:spcPts val="279"/>
              </a:spcBef>
              <a:spcAft>
                <a:spcPts val="0"/>
              </a:spcAft>
            </a:pPr>
            <a:r>
              <a:rPr lang="de-DE" sz="1800" b="0" i="0" u="none" strike="noStrike" dirty="0">
                <a:solidFill>
                  <a:srgbClr val="000000"/>
                </a:solidFill>
                <a:effectLst/>
                <a:latin typeface="Arial" panose="020B0604020202020204" pitchFamily="34" charset="0"/>
              </a:rPr>
              <a:t>Unabhängig vom Alter der betroffenen Person ist es strafbar, wenn deren Widerstandsunfähigkeit (z.B. aufgrund einer Krankheit, einer geistigen oder seelischen Behinderung oder einer körperlichen Einschränkung) für sexuelle Handlungen ausgenutzt wird (§179 StGB).</a:t>
            </a:r>
            <a:endParaRPr lang="de-DE" dirty="0">
              <a:effectLst/>
            </a:endParaRPr>
          </a:p>
          <a:p>
            <a:pPr rtl="0">
              <a:spcBef>
                <a:spcPts val="279"/>
              </a:spcBef>
              <a:spcAft>
                <a:spcPts val="0"/>
              </a:spcAft>
            </a:pPr>
            <a:r>
              <a:rPr lang="de-DE" sz="1800" b="0" i="0" u="none" strike="noStrike" dirty="0">
                <a:solidFill>
                  <a:srgbClr val="000000"/>
                </a:solidFill>
                <a:effectLst/>
                <a:latin typeface="Arial" panose="020B0604020202020204" pitchFamily="34" charset="0"/>
              </a:rPr>
              <a:t>Bei all diesen Handlungen ist jeweils auch der Versuch strafbar.</a:t>
            </a:r>
            <a:endParaRPr lang="de-DE" dirty="0">
              <a:effectLst/>
            </a:endParaRPr>
          </a:p>
          <a:p>
            <a:br>
              <a:rPr lang="de-DE" dirty="0"/>
            </a:br>
            <a:endParaRPr lang="de-DE" dirty="0"/>
          </a:p>
        </p:txBody>
      </p:sp>
      <p:sp>
        <p:nvSpPr>
          <p:cNvPr id="4" name="Foliennummernplatzhalter 3"/>
          <p:cNvSpPr>
            <a:spLocks noGrp="1"/>
          </p:cNvSpPr>
          <p:nvPr>
            <p:ph type="sldNum" sz="quarter" idx="5"/>
          </p:nvPr>
        </p:nvSpPr>
        <p:spPr/>
        <p:txBody>
          <a:bodyPr/>
          <a:lstStyle/>
          <a:p>
            <a:fld id="{8BE4BF3D-AF98-412B-B1AD-FD223C43D191}" type="slidenum">
              <a:rPr lang="de-DE" smtClean="0"/>
              <a:t>7</a:t>
            </a:fld>
            <a:endParaRPr lang="de-DE"/>
          </a:p>
        </p:txBody>
      </p:sp>
    </p:spTree>
    <p:extLst>
      <p:ext uri="{BB962C8B-B14F-4D97-AF65-F5344CB8AC3E}">
        <p14:creationId xmlns:p14="http://schemas.microsoft.com/office/powerpoint/2010/main" val="579991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BE4BF3D-AF98-412B-B1AD-FD223C43D191}" type="slidenum">
              <a:rPr lang="de-DE" smtClean="0"/>
              <a:t>8</a:t>
            </a:fld>
            <a:endParaRPr lang="de-DE"/>
          </a:p>
        </p:txBody>
      </p:sp>
    </p:spTree>
    <p:extLst>
      <p:ext uri="{BB962C8B-B14F-4D97-AF65-F5344CB8AC3E}">
        <p14:creationId xmlns:p14="http://schemas.microsoft.com/office/powerpoint/2010/main" val="36423131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2" name="Google Shape;232;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BE4BF3D-AF98-412B-B1AD-FD223C43D191}" type="slidenum">
              <a:rPr lang="de-DE" smtClean="0"/>
              <a:t>10</a:t>
            </a:fld>
            <a:endParaRPr lang="de-DE"/>
          </a:p>
        </p:txBody>
      </p:sp>
    </p:spTree>
    <p:extLst>
      <p:ext uri="{BB962C8B-B14F-4D97-AF65-F5344CB8AC3E}">
        <p14:creationId xmlns:p14="http://schemas.microsoft.com/office/powerpoint/2010/main" val="13012182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1.xml"/><Relationship Id="rId4" Type="http://schemas.openxmlformats.org/officeDocument/2006/relationships/image" Target="../media/image1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352559C3-9DE2-4210-9481-558087C6BA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8480" y="279585"/>
            <a:ext cx="1071551" cy="1080000"/>
          </a:xfrm>
          <a:prstGeom prst="rect">
            <a:avLst/>
          </a:prstGeom>
        </p:spPr>
      </p:pic>
      <p:sp>
        <p:nvSpPr>
          <p:cNvPr id="9" name="Rechteck 8"/>
          <p:cNvSpPr/>
          <p:nvPr userDrawn="1"/>
        </p:nvSpPr>
        <p:spPr>
          <a:xfrm>
            <a:off x="-1" y="1140823"/>
            <a:ext cx="4470553" cy="4002677"/>
          </a:xfrm>
          <a:custGeom>
            <a:avLst/>
            <a:gdLst>
              <a:gd name="connsiteX0" fmla="*/ 0 w 4296381"/>
              <a:gd name="connsiteY0" fmla="*/ 0 h 4002677"/>
              <a:gd name="connsiteX1" fmla="*/ 4296381 w 4296381"/>
              <a:gd name="connsiteY1" fmla="*/ 0 h 4002677"/>
              <a:gd name="connsiteX2" fmla="*/ 4296381 w 4296381"/>
              <a:gd name="connsiteY2" fmla="*/ 4002677 h 4002677"/>
              <a:gd name="connsiteX3" fmla="*/ 0 w 4296381"/>
              <a:gd name="connsiteY3" fmla="*/ 4002677 h 4002677"/>
              <a:gd name="connsiteX4" fmla="*/ 0 w 4296381"/>
              <a:gd name="connsiteY4" fmla="*/ 0 h 4002677"/>
              <a:gd name="connsiteX0" fmla="*/ 0 w 4470553"/>
              <a:gd name="connsiteY0" fmla="*/ 0 h 4002677"/>
              <a:gd name="connsiteX1" fmla="*/ 4470553 w 4470553"/>
              <a:gd name="connsiteY1" fmla="*/ 200297 h 4002677"/>
              <a:gd name="connsiteX2" fmla="*/ 4296381 w 4470553"/>
              <a:gd name="connsiteY2" fmla="*/ 4002677 h 4002677"/>
              <a:gd name="connsiteX3" fmla="*/ 0 w 4470553"/>
              <a:gd name="connsiteY3" fmla="*/ 4002677 h 4002677"/>
              <a:gd name="connsiteX4" fmla="*/ 0 w 4470553"/>
              <a:gd name="connsiteY4" fmla="*/ 0 h 4002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0553" h="4002677">
                <a:moveTo>
                  <a:pt x="0" y="0"/>
                </a:moveTo>
                <a:lnTo>
                  <a:pt x="4470553" y="200297"/>
                </a:lnTo>
                <a:lnTo>
                  <a:pt x="4296381" y="4002677"/>
                </a:lnTo>
                <a:lnTo>
                  <a:pt x="0" y="4002677"/>
                </a:lnTo>
                <a:lnTo>
                  <a:pt x="0" y="0"/>
                </a:ln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ctrTitle"/>
          </p:nvPr>
        </p:nvSpPr>
        <p:spPr>
          <a:xfrm>
            <a:off x="4592472" y="3152505"/>
            <a:ext cx="4255437" cy="1649594"/>
          </a:xfrm>
        </p:spPr>
        <p:txBody>
          <a:bodyPr anchor="t" anchorCtr="0"/>
          <a:lstStyle>
            <a:lvl1pPr algn="l">
              <a:lnSpc>
                <a:spcPts val="3500"/>
              </a:lnSpc>
              <a:defRPr sz="3000"/>
            </a:lvl1pPr>
          </a:lstStyle>
          <a:p>
            <a:r>
              <a:rPr lang="de-DE"/>
              <a:t>Mastertitelformat bearbeiten</a:t>
            </a:r>
            <a:endParaRPr lang="de-DE" dirty="0"/>
          </a:p>
        </p:txBody>
      </p:sp>
      <p:sp>
        <p:nvSpPr>
          <p:cNvPr id="3" name="Untertitel 2"/>
          <p:cNvSpPr>
            <a:spLocks noGrp="1"/>
          </p:cNvSpPr>
          <p:nvPr>
            <p:ph type="subTitle" idx="1"/>
          </p:nvPr>
        </p:nvSpPr>
        <p:spPr>
          <a:xfrm>
            <a:off x="4592472" y="2595154"/>
            <a:ext cx="4255437" cy="606216"/>
          </a:xfrm>
        </p:spPr>
        <p:txBody>
          <a:bodyPr anchor="b" anchorCtr="0"/>
          <a:lstStyle>
            <a:lvl1pPr marL="0" indent="0" algn="l">
              <a:lnSpc>
                <a:spcPts val="1800"/>
              </a:lnSpc>
              <a:buNone/>
              <a:defRPr sz="15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de-DE" dirty="0"/>
              <a:t>Master-Untertitelformat bearbeiten</a:t>
            </a:r>
          </a:p>
        </p:txBody>
      </p:sp>
      <p:sp>
        <p:nvSpPr>
          <p:cNvPr id="8" name="Abgerundetes Rechteck 7"/>
          <p:cNvSpPr/>
          <p:nvPr userDrawn="1"/>
        </p:nvSpPr>
        <p:spPr>
          <a:xfrm>
            <a:off x="3595689" y="1763684"/>
            <a:ext cx="1871662" cy="709549"/>
          </a:xfrm>
          <a:prstGeom prst="roundRect">
            <a:avLst>
              <a:gd name="adj" fmla="val 46568"/>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80000" tIns="72000" rtlCol="0" anchor="ctr"/>
          <a:lstStyle/>
          <a:p>
            <a:pPr algn="ctr"/>
            <a:r>
              <a:rPr lang="de-DE" sz="1700" b="1" dirty="0">
                <a:solidFill>
                  <a:schemeClr val="bg1"/>
                </a:solidFill>
              </a:rPr>
              <a:t>Willkommen!</a:t>
            </a:r>
            <a:endParaRPr lang="de-DE" b="1" dirty="0">
              <a:solidFill>
                <a:schemeClr val="bg1"/>
              </a:solidFill>
            </a:endParaRPr>
          </a:p>
        </p:txBody>
      </p:sp>
      <p:sp>
        <p:nvSpPr>
          <p:cNvPr id="14" name="Textfeld 13"/>
          <p:cNvSpPr txBox="1"/>
          <p:nvPr userDrawn="1"/>
        </p:nvSpPr>
        <p:spPr>
          <a:xfrm>
            <a:off x="342000" y="242569"/>
            <a:ext cx="3479533" cy="200055"/>
          </a:xfrm>
          <a:prstGeom prst="rect">
            <a:avLst/>
          </a:prstGeom>
          <a:noFill/>
        </p:spPr>
        <p:txBody>
          <a:bodyPr wrap="square" rtlCol="0">
            <a:spAutoFit/>
          </a:bodyPr>
          <a:lstStyle/>
          <a:p>
            <a:r>
              <a:rPr lang="de-DE" sz="700" dirty="0"/>
              <a:t>https://jrk-bayern.de/ag-schutz-von-kindern-und-jugendlichen-vor-gewalt</a:t>
            </a:r>
          </a:p>
        </p:txBody>
      </p:sp>
      <p:sp>
        <p:nvSpPr>
          <p:cNvPr id="10" name="Bildplatzhalter 17"/>
          <p:cNvSpPr>
            <a:spLocks noGrp="1"/>
          </p:cNvSpPr>
          <p:nvPr>
            <p:ph type="pic" sz="quarter" idx="11"/>
          </p:nvPr>
        </p:nvSpPr>
        <p:spPr>
          <a:xfrm>
            <a:off x="434939" y="1091771"/>
            <a:ext cx="3780000" cy="3780000"/>
          </a:xfrm>
          <a:solidFill>
            <a:srgbClr val="EDEDED"/>
          </a:solidFill>
        </p:spPr>
        <p:txBody>
          <a:bodyPr/>
          <a:lstStyle/>
          <a:p>
            <a:r>
              <a:rPr lang="de-DE"/>
              <a:t>Bild durch Klicken auf Symbol hinzufügen</a:t>
            </a:r>
          </a:p>
        </p:txBody>
      </p:sp>
      <p:sp>
        <p:nvSpPr>
          <p:cNvPr id="16" name="Textplatzhalter 15"/>
          <p:cNvSpPr>
            <a:spLocks noGrp="1"/>
          </p:cNvSpPr>
          <p:nvPr>
            <p:ph type="body" sz="quarter" idx="10" hasCustomPrompt="1"/>
          </p:nvPr>
        </p:nvSpPr>
        <p:spPr>
          <a:xfrm rot="16200000">
            <a:off x="2128236" y="2785069"/>
            <a:ext cx="3780000" cy="393405"/>
          </a:xfrm>
        </p:spPr>
        <p:txBody>
          <a:bodyPr wrap="square" lIns="144000" tIns="144000" rIns="144000" bIns="144000">
            <a:spAutoFit/>
          </a:bodyPr>
          <a:lstStyle>
            <a:lvl1pPr>
              <a:lnSpc>
                <a:spcPts val="840"/>
              </a:lnSpc>
              <a:defRPr sz="700">
                <a:solidFill>
                  <a:schemeClr val="bg1"/>
                </a:solidFill>
              </a:defRPr>
            </a:lvl1pPr>
          </a:lstStyle>
          <a:p>
            <a:pPr lvl="0"/>
            <a:r>
              <a:rPr lang="de-DE" dirty="0"/>
              <a:t>© Bildquellenangabe</a:t>
            </a:r>
          </a:p>
        </p:txBody>
      </p:sp>
    </p:spTree>
    <p:extLst>
      <p:ext uri="{BB962C8B-B14F-4D97-AF65-F5344CB8AC3E}">
        <p14:creationId xmlns:p14="http://schemas.microsoft.com/office/powerpoint/2010/main" val="918953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Abschnitt 2">
    <p:spTree>
      <p:nvGrpSpPr>
        <p:cNvPr id="1" name=""/>
        <p:cNvGrpSpPr/>
        <p:nvPr/>
      </p:nvGrpSpPr>
      <p:grpSpPr>
        <a:xfrm>
          <a:off x="0" y="0"/>
          <a:ext cx="0" cy="0"/>
          <a:chOff x="0" y="0"/>
          <a:chExt cx="0" cy="0"/>
        </a:xfrm>
      </p:grpSpPr>
      <p:sp>
        <p:nvSpPr>
          <p:cNvPr id="11" name="Rechteck 10"/>
          <p:cNvSpPr/>
          <p:nvPr userDrawn="1"/>
        </p:nvSpPr>
        <p:spPr>
          <a:xfrm>
            <a:off x="1" y="1166884"/>
            <a:ext cx="7049068" cy="3976616"/>
          </a:xfrm>
          <a:custGeom>
            <a:avLst/>
            <a:gdLst>
              <a:gd name="connsiteX0" fmla="*/ 0 w 6879771"/>
              <a:gd name="connsiteY0" fmla="*/ 0 h 5143500"/>
              <a:gd name="connsiteX1" fmla="*/ 6879771 w 6879771"/>
              <a:gd name="connsiteY1" fmla="*/ 0 h 5143500"/>
              <a:gd name="connsiteX2" fmla="*/ 6879771 w 6879771"/>
              <a:gd name="connsiteY2" fmla="*/ 5143500 h 5143500"/>
              <a:gd name="connsiteX3" fmla="*/ 0 w 6879771"/>
              <a:gd name="connsiteY3" fmla="*/ 5143500 h 5143500"/>
              <a:gd name="connsiteX4" fmla="*/ 0 w 6879771"/>
              <a:gd name="connsiteY4" fmla="*/ 0 h 5143500"/>
              <a:gd name="connsiteX0" fmla="*/ 0 w 7080068"/>
              <a:gd name="connsiteY0" fmla="*/ 0 h 5143500"/>
              <a:gd name="connsiteX1" fmla="*/ 7080068 w 7080068"/>
              <a:gd name="connsiteY1" fmla="*/ 304800 h 5143500"/>
              <a:gd name="connsiteX2" fmla="*/ 6879771 w 7080068"/>
              <a:gd name="connsiteY2" fmla="*/ 5143500 h 5143500"/>
              <a:gd name="connsiteX3" fmla="*/ 0 w 7080068"/>
              <a:gd name="connsiteY3" fmla="*/ 5143500 h 5143500"/>
              <a:gd name="connsiteX4" fmla="*/ 0 w 7080068"/>
              <a:gd name="connsiteY4" fmla="*/ 0 h 5143500"/>
              <a:gd name="connsiteX0" fmla="*/ 0 w 6879771"/>
              <a:gd name="connsiteY0" fmla="*/ 0 h 5143500"/>
              <a:gd name="connsiteX1" fmla="*/ 6732203 w 6879771"/>
              <a:gd name="connsiteY1" fmla="*/ 693155 h 5143500"/>
              <a:gd name="connsiteX2" fmla="*/ 6879771 w 6879771"/>
              <a:gd name="connsiteY2" fmla="*/ 5143500 h 5143500"/>
              <a:gd name="connsiteX3" fmla="*/ 0 w 6879771"/>
              <a:gd name="connsiteY3" fmla="*/ 5143500 h 5143500"/>
              <a:gd name="connsiteX4" fmla="*/ 0 w 6879771"/>
              <a:gd name="connsiteY4" fmla="*/ 0 h 5143500"/>
              <a:gd name="connsiteX0" fmla="*/ 0 w 7045964"/>
              <a:gd name="connsiteY0" fmla="*/ 0 h 5143500"/>
              <a:gd name="connsiteX1" fmla="*/ 7045964 w 7045964"/>
              <a:gd name="connsiteY1" fmla="*/ 410715 h 5143500"/>
              <a:gd name="connsiteX2" fmla="*/ 6879771 w 7045964"/>
              <a:gd name="connsiteY2" fmla="*/ 5143500 h 5143500"/>
              <a:gd name="connsiteX3" fmla="*/ 0 w 7045964"/>
              <a:gd name="connsiteY3" fmla="*/ 5143500 h 5143500"/>
              <a:gd name="connsiteX4" fmla="*/ 0 w 7045964"/>
              <a:gd name="connsiteY4" fmla="*/ 0 h 5143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45964" h="5143500">
                <a:moveTo>
                  <a:pt x="0" y="0"/>
                </a:moveTo>
                <a:lnTo>
                  <a:pt x="7045964" y="410715"/>
                </a:lnTo>
                <a:lnTo>
                  <a:pt x="6879771" y="5143500"/>
                </a:lnTo>
                <a:lnTo>
                  <a:pt x="0" y="5143500"/>
                </a:lnTo>
                <a:lnTo>
                  <a:pt x="0" y="0"/>
                </a:ln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51811" y="2313295"/>
            <a:ext cx="5301221" cy="2449773"/>
          </a:xfrm>
        </p:spPr>
        <p:txBody>
          <a:bodyPr anchor="t" anchorCtr="0">
            <a:noAutofit/>
          </a:bodyPr>
          <a:lstStyle>
            <a:lvl1pPr>
              <a:lnSpc>
                <a:spcPts val="2640"/>
              </a:lnSpc>
              <a:defRPr sz="2200">
                <a:solidFill>
                  <a:schemeClr val="bg1"/>
                </a:solidFill>
              </a:defRPr>
            </a:lvl1pPr>
          </a:lstStyle>
          <a:p>
            <a:r>
              <a:rPr lang="de-DE"/>
              <a:t>Mastertitelformat bearbeiten</a:t>
            </a:r>
            <a:endParaRPr lang="de-DE" dirty="0"/>
          </a:p>
        </p:txBody>
      </p:sp>
      <p:sp>
        <p:nvSpPr>
          <p:cNvPr id="9" name="Textplatzhalter 8"/>
          <p:cNvSpPr>
            <a:spLocks noGrp="1"/>
          </p:cNvSpPr>
          <p:nvPr>
            <p:ph type="body" sz="quarter" idx="14"/>
          </p:nvPr>
        </p:nvSpPr>
        <p:spPr>
          <a:xfrm>
            <a:off x="1051811" y="1898743"/>
            <a:ext cx="4439008" cy="485775"/>
          </a:xfrm>
        </p:spPr>
        <p:txBody>
          <a:bodyPr anchor="b" anchorCtr="0">
            <a:noAutofit/>
          </a:bodyPr>
          <a:lstStyle>
            <a:lvl1pPr>
              <a:lnSpc>
                <a:spcPts val="1800"/>
              </a:lnSpc>
              <a:defRPr lang="de-DE" sz="1500" b="0" i="0" u="none" strike="noStrike" baseline="0" smtClean="0">
                <a:solidFill>
                  <a:schemeClr val="bg1"/>
                </a:solidFill>
              </a:defRPr>
            </a:lvl1pPr>
          </a:lstStyle>
          <a:p>
            <a:pPr lvl="0"/>
            <a:r>
              <a:rPr lang="de-DE"/>
              <a:t>Mastertextformat bearbeiten</a:t>
            </a:r>
          </a:p>
        </p:txBody>
      </p:sp>
      <p:sp>
        <p:nvSpPr>
          <p:cNvPr id="4" name="Foliennummernplatzhalter 3"/>
          <p:cNvSpPr>
            <a:spLocks noGrp="1"/>
          </p:cNvSpPr>
          <p:nvPr>
            <p:ph type="sldNum" sz="quarter" idx="15"/>
          </p:nvPr>
        </p:nvSpPr>
        <p:spPr/>
        <p:txBody>
          <a:bodyPr/>
          <a:lstStyle>
            <a:lvl1pPr>
              <a:defRPr>
                <a:solidFill>
                  <a:schemeClr val="bg1"/>
                </a:solidFill>
              </a:defRPr>
            </a:lvl1pPr>
          </a:lstStyle>
          <a:p>
            <a:r>
              <a:rPr lang="de-DE"/>
              <a:t>Seite </a:t>
            </a:r>
            <a:fld id="{238189F4-F3CF-4C3F-9A4B-BA92E5F4D34C}" type="slidenum">
              <a:rPr lang="de-DE" smtClean="0"/>
              <a:pPr/>
              <a:t>‹Nr.›</a:t>
            </a:fld>
            <a:endParaRPr lang="de-DE" dirty="0"/>
          </a:p>
        </p:txBody>
      </p:sp>
    </p:spTree>
    <p:extLst>
      <p:ext uri="{BB962C8B-B14F-4D97-AF65-F5344CB8AC3E}">
        <p14:creationId xmlns:p14="http://schemas.microsoft.com/office/powerpoint/2010/main" val="3027920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6" name="Foliennummernplatzhalter 5"/>
          <p:cNvSpPr>
            <a:spLocks noGrp="1"/>
          </p:cNvSpPr>
          <p:nvPr>
            <p:ph type="sldNum" sz="quarter" idx="10"/>
          </p:nvPr>
        </p:nvSpPr>
        <p:spPr/>
        <p:txBody>
          <a:bodyPr/>
          <a:lstStyle/>
          <a:p>
            <a:r>
              <a:rPr lang="de-DE"/>
              <a:t>Seite </a:t>
            </a:r>
            <a:fld id="{238189F4-F3CF-4C3F-9A4B-BA92E5F4D34C}" type="slidenum">
              <a:rPr lang="de-DE" smtClean="0"/>
              <a:pPr/>
              <a:t>‹Nr.›</a:t>
            </a:fld>
            <a:endParaRPr lang="de-DE" dirty="0"/>
          </a:p>
        </p:txBody>
      </p:sp>
    </p:spTree>
    <p:extLst>
      <p:ext uri="{BB962C8B-B14F-4D97-AF65-F5344CB8AC3E}">
        <p14:creationId xmlns:p14="http://schemas.microsoft.com/office/powerpoint/2010/main" val="9126707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Foliennummernplatzhalter 4"/>
          <p:cNvSpPr>
            <a:spLocks noGrp="1"/>
          </p:cNvSpPr>
          <p:nvPr>
            <p:ph type="sldNum" sz="quarter" idx="10"/>
          </p:nvPr>
        </p:nvSpPr>
        <p:spPr/>
        <p:txBody>
          <a:bodyPr/>
          <a:lstStyle/>
          <a:p>
            <a:r>
              <a:rPr lang="de-DE"/>
              <a:t>Seite </a:t>
            </a:r>
            <a:fld id="{238189F4-F3CF-4C3F-9A4B-BA92E5F4D34C}" type="slidenum">
              <a:rPr lang="de-DE" smtClean="0"/>
              <a:pPr/>
              <a:t>‹Nr.›</a:t>
            </a:fld>
            <a:endParaRPr lang="de-DE" dirty="0"/>
          </a:p>
        </p:txBody>
      </p:sp>
    </p:spTree>
    <p:extLst>
      <p:ext uri="{BB962C8B-B14F-4D97-AF65-F5344CB8AC3E}">
        <p14:creationId xmlns:p14="http://schemas.microsoft.com/office/powerpoint/2010/main" val="1284438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Abschnitt 1">
  <p:cSld name="2_Abschnitt 1">
    <p:spTree>
      <p:nvGrpSpPr>
        <p:cNvPr id="1" name="Shape 46"/>
        <p:cNvGrpSpPr/>
        <p:nvPr/>
      </p:nvGrpSpPr>
      <p:grpSpPr>
        <a:xfrm>
          <a:off x="0" y="0"/>
          <a:ext cx="0" cy="0"/>
          <a:chOff x="0" y="0"/>
          <a:chExt cx="0" cy="0"/>
        </a:xfrm>
      </p:grpSpPr>
      <p:sp>
        <p:nvSpPr>
          <p:cNvPr id="47" name="Google Shape;47;p22"/>
          <p:cNvSpPr/>
          <p:nvPr/>
        </p:nvSpPr>
        <p:spPr>
          <a:xfrm>
            <a:off x="1" y="0"/>
            <a:ext cx="7080068" cy="5143500"/>
          </a:xfrm>
          <a:custGeom>
            <a:avLst/>
            <a:gdLst/>
            <a:ahLst/>
            <a:cxnLst/>
            <a:rect l="l" t="t" r="r" b="b"/>
            <a:pathLst>
              <a:path w="7080068" h="5143500" extrusionOk="0">
                <a:moveTo>
                  <a:pt x="0" y="0"/>
                </a:moveTo>
                <a:lnTo>
                  <a:pt x="7080068" y="304800"/>
                </a:lnTo>
                <a:lnTo>
                  <a:pt x="6879771" y="5143500"/>
                </a:lnTo>
                <a:lnTo>
                  <a:pt x="0" y="5143500"/>
                </a:lnTo>
                <a:lnTo>
                  <a:pt x="0" y="0"/>
                </a:lnTo>
                <a:close/>
              </a:path>
            </a:pathLst>
          </a:custGeom>
          <a:solidFill>
            <a:schemeClr val="accent1"/>
          </a:solidFill>
          <a:ln w="127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Quicksand"/>
              <a:ea typeface="Quicksand"/>
              <a:cs typeface="Quicksand"/>
              <a:sym typeface="Quicksand"/>
            </a:endParaRPr>
          </a:p>
        </p:txBody>
      </p:sp>
      <p:sp>
        <p:nvSpPr>
          <p:cNvPr id="48" name="Google Shape;48;p22"/>
          <p:cNvSpPr txBox="1">
            <a:spLocks noGrp="1"/>
          </p:cNvSpPr>
          <p:nvPr>
            <p:ph type="title"/>
          </p:nvPr>
        </p:nvSpPr>
        <p:spPr>
          <a:xfrm>
            <a:off x="1761496" y="3230878"/>
            <a:ext cx="4439008" cy="1278288"/>
          </a:xfrm>
          <a:prstGeom prst="rect">
            <a:avLst/>
          </a:prstGeom>
          <a:noFill/>
          <a:ln>
            <a:noFill/>
          </a:ln>
        </p:spPr>
        <p:txBody>
          <a:bodyPr spcFirstLastPara="1" wrap="square" lIns="91425" tIns="45700" rIns="91425" bIns="45700" anchor="t" anchorCtr="0">
            <a:noAutofit/>
          </a:bodyPr>
          <a:lstStyle>
            <a:lvl1pPr lvl="0" algn="l">
              <a:lnSpc>
                <a:spcPct val="116666"/>
              </a:lnSpc>
              <a:spcBef>
                <a:spcPts val="0"/>
              </a:spcBef>
              <a:spcAft>
                <a:spcPts val="0"/>
              </a:spcAft>
              <a:buClr>
                <a:schemeClr val="lt1"/>
              </a:buClr>
              <a:buSzPts val="3000"/>
              <a:buFont typeface="Quicksand"/>
              <a:buNone/>
              <a:defRPr sz="3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22"/>
          <p:cNvSpPr txBox="1">
            <a:spLocks noGrp="1"/>
          </p:cNvSpPr>
          <p:nvPr>
            <p:ph type="body" idx="1"/>
          </p:nvPr>
        </p:nvSpPr>
        <p:spPr>
          <a:xfrm>
            <a:off x="1761497" y="2782893"/>
            <a:ext cx="4439008" cy="485775"/>
          </a:xfrm>
          <a:prstGeom prst="rect">
            <a:avLst/>
          </a:prstGeom>
          <a:noFill/>
          <a:ln>
            <a:noFill/>
          </a:ln>
        </p:spPr>
        <p:txBody>
          <a:bodyPr spcFirstLastPara="1" wrap="square" lIns="91425" tIns="45700" rIns="91425" bIns="45700" anchor="b" anchorCtr="0">
            <a:noAutofit/>
          </a:bodyPr>
          <a:lstStyle>
            <a:lvl1pPr marL="457200" lvl="0" indent="-228600" algn="l">
              <a:lnSpc>
                <a:spcPct val="120000"/>
              </a:lnSpc>
              <a:spcBef>
                <a:spcPts val="0"/>
              </a:spcBef>
              <a:spcAft>
                <a:spcPts val="0"/>
              </a:spcAft>
              <a:buClr>
                <a:schemeClr val="lt1"/>
              </a:buClr>
              <a:buSzPts val="1500"/>
              <a:buNone/>
              <a:defRPr sz="1500" b="0">
                <a:solidFill>
                  <a:schemeClr val="lt1"/>
                </a:solidFill>
              </a:defRPr>
            </a:lvl1pPr>
            <a:lvl2pPr marL="914400" lvl="1" indent="-342900" algn="l">
              <a:lnSpc>
                <a:spcPct val="80000"/>
              </a:lnSpc>
              <a:spcBef>
                <a:spcPts val="0"/>
              </a:spcBef>
              <a:spcAft>
                <a:spcPts val="0"/>
              </a:spcAft>
              <a:buClr>
                <a:schemeClr val="dk1"/>
              </a:buClr>
              <a:buSzPts val="1800"/>
              <a:buChar char="•"/>
              <a:defRPr/>
            </a:lvl2pPr>
            <a:lvl3pPr marL="1371600" lvl="2" indent="-342900" algn="l">
              <a:lnSpc>
                <a:spcPct val="80000"/>
              </a:lnSpc>
              <a:spcBef>
                <a:spcPts val="375"/>
              </a:spcBef>
              <a:spcAft>
                <a:spcPts val="0"/>
              </a:spcAft>
              <a:buClr>
                <a:schemeClr val="dk1"/>
              </a:buClr>
              <a:buSzPts val="1800"/>
              <a:buChar char="•"/>
              <a:defRPr/>
            </a:lvl3pPr>
            <a:lvl4pPr marL="1828800" lvl="3" indent="-342900" algn="l">
              <a:lnSpc>
                <a:spcPct val="80000"/>
              </a:lnSpc>
              <a:spcBef>
                <a:spcPts val="375"/>
              </a:spcBef>
              <a:spcAft>
                <a:spcPts val="0"/>
              </a:spcAft>
              <a:buClr>
                <a:schemeClr val="dk1"/>
              </a:buClr>
              <a:buSzPts val="1800"/>
              <a:buChar char="•"/>
              <a:defRPr/>
            </a:lvl4pPr>
            <a:lvl5pPr marL="2286000" lvl="4" indent="-342900" algn="l">
              <a:lnSpc>
                <a:spcPct val="8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50" name="Google Shape;50;p22"/>
          <p:cNvSpPr txBox="1">
            <a:spLocks noGrp="1"/>
          </p:cNvSpPr>
          <p:nvPr>
            <p:ph type="sldNum" idx="12"/>
          </p:nvPr>
        </p:nvSpPr>
        <p:spPr>
          <a:xfrm>
            <a:off x="342000" y="4689411"/>
            <a:ext cx="2057400" cy="273844"/>
          </a:xfrm>
          <a:prstGeom prst="rect">
            <a:avLst/>
          </a:prstGeom>
          <a:noFill/>
          <a:ln>
            <a:noFill/>
          </a:ln>
        </p:spPr>
        <p:txBody>
          <a:bodyPr spcFirstLastPara="1" wrap="square" lIns="91425" tIns="45700" rIns="91425" bIns="45700" anchor="ctr" anchorCtr="0">
            <a:noAutofit/>
          </a:bodyPr>
          <a:lstStyle>
            <a:lvl1pPr marL="0" lvl="0" indent="0" algn="l">
              <a:lnSpc>
                <a:spcPct val="120000"/>
              </a:lnSpc>
              <a:spcBef>
                <a:spcPts val="0"/>
              </a:spcBef>
              <a:buNone/>
              <a:defRPr sz="700">
                <a:solidFill>
                  <a:schemeClr val="lt1"/>
                </a:solidFill>
                <a:latin typeface="Quicksand"/>
                <a:ea typeface="Quicksand"/>
                <a:cs typeface="Quicksand"/>
                <a:sym typeface="Quicksand"/>
              </a:defRPr>
            </a:lvl1pPr>
            <a:lvl2pPr marL="0" lvl="1" indent="0" algn="l">
              <a:lnSpc>
                <a:spcPct val="120000"/>
              </a:lnSpc>
              <a:spcBef>
                <a:spcPts val="0"/>
              </a:spcBef>
              <a:buNone/>
              <a:defRPr sz="700">
                <a:solidFill>
                  <a:schemeClr val="lt1"/>
                </a:solidFill>
                <a:latin typeface="Quicksand"/>
                <a:ea typeface="Quicksand"/>
                <a:cs typeface="Quicksand"/>
                <a:sym typeface="Quicksand"/>
              </a:defRPr>
            </a:lvl2pPr>
            <a:lvl3pPr marL="0" lvl="2" indent="0" algn="l">
              <a:lnSpc>
                <a:spcPct val="120000"/>
              </a:lnSpc>
              <a:spcBef>
                <a:spcPts val="0"/>
              </a:spcBef>
              <a:buNone/>
              <a:defRPr sz="700">
                <a:solidFill>
                  <a:schemeClr val="lt1"/>
                </a:solidFill>
                <a:latin typeface="Quicksand"/>
                <a:ea typeface="Quicksand"/>
                <a:cs typeface="Quicksand"/>
                <a:sym typeface="Quicksand"/>
              </a:defRPr>
            </a:lvl3pPr>
            <a:lvl4pPr marL="0" lvl="3" indent="0" algn="l">
              <a:lnSpc>
                <a:spcPct val="120000"/>
              </a:lnSpc>
              <a:spcBef>
                <a:spcPts val="0"/>
              </a:spcBef>
              <a:buNone/>
              <a:defRPr sz="700">
                <a:solidFill>
                  <a:schemeClr val="lt1"/>
                </a:solidFill>
                <a:latin typeface="Quicksand"/>
                <a:ea typeface="Quicksand"/>
                <a:cs typeface="Quicksand"/>
                <a:sym typeface="Quicksand"/>
              </a:defRPr>
            </a:lvl4pPr>
            <a:lvl5pPr marL="0" lvl="4" indent="0" algn="l">
              <a:lnSpc>
                <a:spcPct val="120000"/>
              </a:lnSpc>
              <a:spcBef>
                <a:spcPts val="0"/>
              </a:spcBef>
              <a:buNone/>
              <a:defRPr sz="700">
                <a:solidFill>
                  <a:schemeClr val="lt1"/>
                </a:solidFill>
                <a:latin typeface="Quicksand"/>
                <a:ea typeface="Quicksand"/>
                <a:cs typeface="Quicksand"/>
                <a:sym typeface="Quicksand"/>
              </a:defRPr>
            </a:lvl5pPr>
            <a:lvl6pPr marL="0" lvl="5" indent="0" algn="l">
              <a:lnSpc>
                <a:spcPct val="120000"/>
              </a:lnSpc>
              <a:spcBef>
                <a:spcPts val="0"/>
              </a:spcBef>
              <a:buNone/>
              <a:defRPr sz="700">
                <a:solidFill>
                  <a:schemeClr val="lt1"/>
                </a:solidFill>
                <a:latin typeface="Quicksand"/>
                <a:ea typeface="Quicksand"/>
                <a:cs typeface="Quicksand"/>
                <a:sym typeface="Quicksand"/>
              </a:defRPr>
            </a:lvl6pPr>
            <a:lvl7pPr marL="0" lvl="6" indent="0" algn="l">
              <a:lnSpc>
                <a:spcPct val="120000"/>
              </a:lnSpc>
              <a:spcBef>
                <a:spcPts val="0"/>
              </a:spcBef>
              <a:buNone/>
              <a:defRPr sz="700">
                <a:solidFill>
                  <a:schemeClr val="lt1"/>
                </a:solidFill>
                <a:latin typeface="Quicksand"/>
                <a:ea typeface="Quicksand"/>
                <a:cs typeface="Quicksand"/>
                <a:sym typeface="Quicksand"/>
              </a:defRPr>
            </a:lvl7pPr>
            <a:lvl8pPr marL="0" lvl="7" indent="0" algn="l">
              <a:lnSpc>
                <a:spcPct val="120000"/>
              </a:lnSpc>
              <a:spcBef>
                <a:spcPts val="0"/>
              </a:spcBef>
              <a:buNone/>
              <a:defRPr sz="700">
                <a:solidFill>
                  <a:schemeClr val="lt1"/>
                </a:solidFill>
                <a:latin typeface="Quicksand"/>
                <a:ea typeface="Quicksand"/>
                <a:cs typeface="Quicksand"/>
                <a:sym typeface="Quicksand"/>
              </a:defRPr>
            </a:lvl8pPr>
            <a:lvl9pPr marL="0" lvl="8" indent="0" algn="l">
              <a:lnSpc>
                <a:spcPct val="120000"/>
              </a:lnSpc>
              <a:spcBef>
                <a:spcPts val="0"/>
              </a:spcBef>
              <a:buNone/>
              <a:defRPr sz="700">
                <a:solidFill>
                  <a:schemeClr val="lt1"/>
                </a:solidFill>
                <a:latin typeface="Quicksand"/>
                <a:ea typeface="Quicksand"/>
                <a:cs typeface="Quicksand"/>
                <a:sym typeface="Quicksand"/>
              </a:defRPr>
            </a:lvl9pPr>
          </a:lstStyle>
          <a:p>
            <a:pPr marL="0" lvl="0" indent="0" algn="l" rtl="0">
              <a:spcBef>
                <a:spcPts val="0"/>
              </a:spcBef>
              <a:spcAft>
                <a:spcPts val="0"/>
              </a:spcAft>
              <a:buNone/>
            </a:pPr>
            <a:r>
              <a:rPr lang="de-DE"/>
              <a:t>Seite </a:t>
            </a:r>
            <a:fld id="{00000000-1234-1234-1234-123412341234}" type="slidenum">
              <a:rPr lang="de-DE"/>
              <a:t>‹Nr.›</a:t>
            </a:fld>
            <a:endParaRPr/>
          </a:p>
        </p:txBody>
      </p:sp>
      <p:sp>
        <p:nvSpPr>
          <p:cNvPr id="51" name="Google Shape;51;p22"/>
          <p:cNvSpPr txBox="1"/>
          <p:nvPr/>
        </p:nvSpPr>
        <p:spPr>
          <a:xfrm>
            <a:off x="342000" y="242569"/>
            <a:ext cx="3380914" cy="20005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700">
                <a:solidFill>
                  <a:schemeClr val="lt1"/>
                </a:solidFill>
                <a:latin typeface="Quicksand"/>
                <a:ea typeface="Quicksand"/>
                <a:cs typeface="Quicksand"/>
                <a:sym typeface="Quicksand"/>
              </a:rPr>
              <a:t>https://jrk-bayern.de/ag-schutz-von-kindern-und-jugendlichen-vor-gewalt</a:t>
            </a:r>
            <a:endParaRPr/>
          </a:p>
        </p:txBody>
      </p:sp>
    </p:spTree>
    <p:extLst>
      <p:ext uri="{BB962C8B-B14F-4D97-AF65-F5344CB8AC3E}">
        <p14:creationId xmlns:p14="http://schemas.microsoft.com/office/powerpoint/2010/main" val="3991452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Zweispaltiger Text">
    <p:spTree>
      <p:nvGrpSpPr>
        <p:cNvPr id="1" name=""/>
        <p:cNvGrpSpPr/>
        <p:nvPr/>
      </p:nvGrpSpPr>
      <p:grpSpPr>
        <a:xfrm>
          <a:off x="0" y="0"/>
          <a:ext cx="0" cy="0"/>
          <a:chOff x="0" y="0"/>
          <a:chExt cx="0" cy="0"/>
        </a:xfrm>
      </p:grpSpPr>
      <p:sp>
        <p:nvSpPr>
          <p:cNvPr id="2" name="Titel 1"/>
          <p:cNvSpPr>
            <a:spLocks noGrp="1"/>
          </p:cNvSpPr>
          <p:nvPr>
            <p:ph type="title"/>
          </p:nvPr>
        </p:nvSpPr>
        <p:spPr>
          <a:xfrm>
            <a:off x="342000" y="566056"/>
            <a:ext cx="7330251" cy="864125"/>
          </a:xfrm>
        </p:spPr>
        <p:txBody>
          <a:bodyPr>
            <a:noAutofit/>
          </a:bodyPr>
          <a:lstStyle/>
          <a:p>
            <a:r>
              <a:rPr lang="de-DE"/>
              <a:t>Mastertitelformat bearbeiten</a:t>
            </a:r>
            <a:endParaRPr lang="de-DE" dirty="0"/>
          </a:p>
        </p:txBody>
      </p:sp>
      <p:sp>
        <p:nvSpPr>
          <p:cNvPr id="3" name="Inhaltsplatzhalter 2"/>
          <p:cNvSpPr>
            <a:spLocks noGrp="1"/>
          </p:cNvSpPr>
          <p:nvPr>
            <p:ph idx="1"/>
          </p:nvPr>
        </p:nvSpPr>
        <p:spPr>
          <a:xfrm>
            <a:off x="342000" y="2069058"/>
            <a:ext cx="3960000" cy="2354442"/>
          </a:xfrm>
        </p:spPr>
        <p:txBody>
          <a:bodyPr>
            <a:no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Inhaltsplatzhalter 2"/>
          <p:cNvSpPr>
            <a:spLocks noGrp="1"/>
          </p:cNvSpPr>
          <p:nvPr>
            <p:ph idx="13"/>
          </p:nvPr>
        </p:nvSpPr>
        <p:spPr>
          <a:xfrm>
            <a:off x="4595552" y="2069058"/>
            <a:ext cx="4214078" cy="2354442"/>
          </a:xfrm>
        </p:spPr>
        <p:txBody>
          <a:bodyPr>
            <a:noAutofit/>
          </a:bodyPr>
          <a:lstStyle>
            <a:lvl1pPr>
              <a:defRPr/>
            </a:lvl1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9" name="Textplatzhalter 8"/>
          <p:cNvSpPr>
            <a:spLocks noGrp="1"/>
          </p:cNvSpPr>
          <p:nvPr>
            <p:ph type="body" sz="quarter" idx="14"/>
          </p:nvPr>
        </p:nvSpPr>
        <p:spPr>
          <a:xfrm>
            <a:off x="342000" y="1494026"/>
            <a:ext cx="7330251" cy="485775"/>
          </a:xfrm>
        </p:spPr>
        <p:txBody>
          <a:bodyPr anchor="b" anchorCtr="0">
            <a:noAutofit/>
          </a:bodyPr>
          <a:lstStyle>
            <a:lvl1pPr>
              <a:defRPr b="1"/>
            </a:lvl1pPr>
          </a:lstStyle>
          <a:p>
            <a:pPr lvl="0"/>
            <a:r>
              <a:rPr lang="de-DE"/>
              <a:t>Mastertextformat bearbeiten</a:t>
            </a:r>
          </a:p>
        </p:txBody>
      </p:sp>
      <p:sp>
        <p:nvSpPr>
          <p:cNvPr id="4" name="Foliennummernplatzhalter 3"/>
          <p:cNvSpPr>
            <a:spLocks noGrp="1"/>
          </p:cNvSpPr>
          <p:nvPr>
            <p:ph type="sldNum" sz="quarter" idx="15"/>
          </p:nvPr>
        </p:nvSpPr>
        <p:spPr/>
        <p:txBody>
          <a:bodyPr/>
          <a:lstStyle/>
          <a:p>
            <a:r>
              <a:rPr lang="de-DE"/>
              <a:t>Seite </a:t>
            </a:r>
            <a:fld id="{238189F4-F3CF-4C3F-9A4B-BA92E5F4D34C}" type="slidenum">
              <a:rPr lang="de-DE" smtClean="0"/>
              <a:pPr/>
              <a:t>‹Nr.›</a:t>
            </a:fld>
            <a:endParaRPr lang="de-DE" dirty="0"/>
          </a:p>
        </p:txBody>
      </p:sp>
    </p:spTree>
    <p:extLst>
      <p:ext uri="{BB962C8B-B14F-4D97-AF65-F5344CB8AC3E}">
        <p14:creationId xmlns:p14="http://schemas.microsoft.com/office/powerpoint/2010/main" val="3304282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und Infobox">
    <p:spTree>
      <p:nvGrpSpPr>
        <p:cNvPr id="1" name=""/>
        <p:cNvGrpSpPr/>
        <p:nvPr/>
      </p:nvGrpSpPr>
      <p:grpSpPr>
        <a:xfrm>
          <a:off x="0" y="0"/>
          <a:ext cx="0" cy="0"/>
          <a:chOff x="0" y="0"/>
          <a:chExt cx="0" cy="0"/>
        </a:xfrm>
      </p:grpSpPr>
      <p:sp>
        <p:nvSpPr>
          <p:cNvPr id="10" name="Rechteck 9"/>
          <p:cNvSpPr/>
          <p:nvPr userDrawn="1"/>
        </p:nvSpPr>
        <p:spPr>
          <a:xfrm rot="120000">
            <a:off x="4561364" y="1637553"/>
            <a:ext cx="3060000" cy="306000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platzhalter 5"/>
          <p:cNvSpPr>
            <a:spLocks noGrp="1"/>
          </p:cNvSpPr>
          <p:nvPr>
            <p:ph type="body" sz="quarter" idx="16"/>
          </p:nvPr>
        </p:nvSpPr>
        <p:spPr>
          <a:xfrm>
            <a:off x="4438081" y="1794238"/>
            <a:ext cx="3060000" cy="3060000"/>
          </a:xfrm>
          <a:solidFill>
            <a:schemeClr val="accent3"/>
          </a:solidFill>
          <a:ln>
            <a:solidFill>
              <a:schemeClr val="accent3"/>
            </a:solidFill>
          </a:ln>
        </p:spPr>
        <p:txBody>
          <a:bodyPr lIns="252000" tIns="180000" anchor="ctr" anchorCtr="0"/>
          <a:lstStyle>
            <a:lvl1pPr>
              <a:lnSpc>
                <a:spcPts val="1500"/>
              </a:lnSpc>
              <a:defRPr b="1">
                <a:solidFill>
                  <a:schemeClr val="bg1"/>
                </a:solidFill>
              </a:defRPr>
            </a:lvl1pPr>
            <a:lvl2pPr marL="0" indent="0">
              <a:lnSpc>
                <a:spcPts val="1500"/>
              </a:lnSpc>
              <a:buNone/>
              <a:defRPr>
                <a:solidFill>
                  <a:schemeClr val="bg1"/>
                </a:solidFill>
              </a:defRPr>
            </a:lvl2pPr>
            <a:lvl3pPr marL="180000" indent="-180000">
              <a:lnSpc>
                <a:spcPts val="1500"/>
              </a:lnSpc>
              <a:spcBef>
                <a:spcPts val="0"/>
              </a:spcBef>
              <a:defRPr>
                <a:solidFill>
                  <a:schemeClr val="bg1"/>
                </a:solidFill>
              </a:defRPr>
            </a:lvl3pPr>
            <a:lvl4pPr marL="180000" indent="0">
              <a:lnSpc>
                <a:spcPts val="1500"/>
              </a:lnSpc>
              <a:spcBef>
                <a:spcPts val="0"/>
              </a:spcBef>
              <a:buNone/>
              <a:defRPr>
                <a:solidFill>
                  <a:schemeClr val="bg1"/>
                </a:solidFill>
              </a:defRPr>
            </a:lvl4pPr>
            <a:lvl5pPr marL="180000" indent="-180000">
              <a:lnSpc>
                <a:spcPts val="1500"/>
              </a:lnSpc>
              <a:spcBef>
                <a:spcPts val="0"/>
              </a:spcBef>
              <a:defRPr>
                <a:solidFill>
                  <a:schemeClr val="bg1"/>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 name="Titel 1"/>
          <p:cNvSpPr>
            <a:spLocks noGrp="1"/>
          </p:cNvSpPr>
          <p:nvPr>
            <p:ph type="title"/>
          </p:nvPr>
        </p:nvSpPr>
        <p:spPr>
          <a:xfrm>
            <a:off x="342001" y="566056"/>
            <a:ext cx="7156080" cy="864125"/>
          </a:xfrm>
        </p:spPr>
        <p:txBody>
          <a:bodyPr>
            <a:noAutofit/>
          </a:bodyPr>
          <a:lstStyle/>
          <a:p>
            <a:r>
              <a:rPr lang="de-DE"/>
              <a:t>Mastertitelformat bearbeiten</a:t>
            </a:r>
            <a:endParaRPr lang="de-DE" dirty="0"/>
          </a:p>
        </p:txBody>
      </p:sp>
      <p:sp>
        <p:nvSpPr>
          <p:cNvPr id="3" name="Inhaltsplatzhalter 2"/>
          <p:cNvSpPr>
            <a:spLocks noGrp="1"/>
          </p:cNvSpPr>
          <p:nvPr>
            <p:ph idx="1"/>
          </p:nvPr>
        </p:nvSpPr>
        <p:spPr>
          <a:xfrm>
            <a:off x="342000" y="2069058"/>
            <a:ext cx="3960000" cy="2354442"/>
          </a:xfrm>
        </p:spPr>
        <p:txBody>
          <a:bodyPr>
            <a:no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9" name="Textplatzhalter 8"/>
          <p:cNvSpPr>
            <a:spLocks noGrp="1"/>
          </p:cNvSpPr>
          <p:nvPr>
            <p:ph type="body" sz="quarter" idx="14"/>
          </p:nvPr>
        </p:nvSpPr>
        <p:spPr>
          <a:xfrm>
            <a:off x="342000" y="1494026"/>
            <a:ext cx="7156081" cy="485775"/>
          </a:xfrm>
        </p:spPr>
        <p:txBody>
          <a:bodyPr anchor="b" anchorCtr="0">
            <a:noAutofit/>
          </a:bodyPr>
          <a:lstStyle>
            <a:lvl1pPr>
              <a:defRPr b="1"/>
            </a:lvl1pPr>
          </a:lstStyle>
          <a:p>
            <a:pPr lvl="0"/>
            <a:r>
              <a:rPr lang="de-DE"/>
              <a:t>Mastertextformat bearbeiten</a:t>
            </a:r>
          </a:p>
        </p:txBody>
      </p:sp>
      <p:sp>
        <p:nvSpPr>
          <p:cNvPr id="4" name="Foliennummernplatzhalter 3"/>
          <p:cNvSpPr>
            <a:spLocks noGrp="1"/>
          </p:cNvSpPr>
          <p:nvPr>
            <p:ph type="sldNum" sz="quarter" idx="15"/>
          </p:nvPr>
        </p:nvSpPr>
        <p:spPr/>
        <p:txBody>
          <a:bodyPr/>
          <a:lstStyle/>
          <a:p>
            <a:r>
              <a:rPr lang="de-DE"/>
              <a:t>Seite </a:t>
            </a:r>
            <a:fld id="{238189F4-F3CF-4C3F-9A4B-BA92E5F4D34C}" type="slidenum">
              <a:rPr lang="de-DE" smtClean="0"/>
              <a:pPr/>
              <a:t>‹Nr.›</a:t>
            </a:fld>
            <a:endParaRPr lang="de-DE" dirty="0"/>
          </a:p>
        </p:txBody>
      </p:sp>
      <p:pic>
        <p:nvPicPr>
          <p:cNvPr id="11" name="Grafik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66801" y="1430181"/>
            <a:ext cx="727200" cy="728114"/>
          </a:xfrm>
          <a:prstGeom prst="rect">
            <a:avLst/>
          </a:prstGeom>
        </p:spPr>
      </p:pic>
    </p:spTree>
    <p:extLst>
      <p:ext uri="{BB962C8B-B14F-4D97-AF65-F5344CB8AC3E}">
        <p14:creationId xmlns:p14="http://schemas.microsoft.com/office/powerpoint/2010/main" val="3628932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eispaltiger Text">
    <p:spTree>
      <p:nvGrpSpPr>
        <p:cNvPr id="1" name=""/>
        <p:cNvGrpSpPr/>
        <p:nvPr/>
      </p:nvGrpSpPr>
      <p:grpSpPr>
        <a:xfrm>
          <a:off x="0" y="0"/>
          <a:ext cx="0" cy="0"/>
          <a:chOff x="0" y="0"/>
          <a:chExt cx="0" cy="0"/>
        </a:xfrm>
      </p:grpSpPr>
      <p:sp>
        <p:nvSpPr>
          <p:cNvPr id="2" name="Titel 1"/>
          <p:cNvSpPr>
            <a:spLocks noGrp="1"/>
          </p:cNvSpPr>
          <p:nvPr>
            <p:ph type="title"/>
          </p:nvPr>
        </p:nvSpPr>
        <p:spPr>
          <a:xfrm>
            <a:off x="342001" y="566056"/>
            <a:ext cx="7133220" cy="864125"/>
          </a:xfrm>
        </p:spPr>
        <p:txBody>
          <a:bodyPr>
            <a:noAutofit/>
          </a:bodyPr>
          <a:lstStyle/>
          <a:p>
            <a:r>
              <a:rPr lang="de-DE"/>
              <a:t>Mastertitelformat bearbeiten</a:t>
            </a:r>
            <a:endParaRPr lang="de-DE" dirty="0"/>
          </a:p>
        </p:txBody>
      </p:sp>
      <p:sp>
        <p:nvSpPr>
          <p:cNvPr id="3" name="Inhaltsplatzhalter 2"/>
          <p:cNvSpPr>
            <a:spLocks noGrp="1"/>
          </p:cNvSpPr>
          <p:nvPr>
            <p:ph idx="1"/>
          </p:nvPr>
        </p:nvSpPr>
        <p:spPr>
          <a:xfrm>
            <a:off x="342000" y="2069058"/>
            <a:ext cx="3452760" cy="2354442"/>
          </a:xfrm>
        </p:spPr>
        <p:txBody>
          <a:bodyPr>
            <a:no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9" name="Textplatzhalter 8"/>
          <p:cNvSpPr>
            <a:spLocks noGrp="1"/>
          </p:cNvSpPr>
          <p:nvPr>
            <p:ph type="body" sz="quarter" idx="14"/>
          </p:nvPr>
        </p:nvSpPr>
        <p:spPr>
          <a:xfrm>
            <a:off x="342001" y="1494026"/>
            <a:ext cx="7133220" cy="485775"/>
          </a:xfrm>
        </p:spPr>
        <p:txBody>
          <a:bodyPr anchor="b" anchorCtr="0">
            <a:noAutofit/>
          </a:bodyPr>
          <a:lstStyle>
            <a:lvl1pPr>
              <a:defRPr b="1"/>
            </a:lvl1pPr>
          </a:lstStyle>
          <a:p>
            <a:pPr lvl="0"/>
            <a:r>
              <a:rPr lang="de-DE"/>
              <a:t>Mastertextformat bearbeiten</a:t>
            </a:r>
          </a:p>
        </p:txBody>
      </p:sp>
      <p:sp>
        <p:nvSpPr>
          <p:cNvPr id="4" name="Foliennummernplatzhalter 3"/>
          <p:cNvSpPr>
            <a:spLocks noGrp="1"/>
          </p:cNvSpPr>
          <p:nvPr>
            <p:ph type="sldNum" sz="quarter" idx="15"/>
          </p:nvPr>
        </p:nvSpPr>
        <p:spPr/>
        <p:txBody>
          <a:bodyPr/>
          <a:lstStyle/>
          <a:p>
            <a:r>
              <a:rPr lang="de-DE"/>
              <a:t>Seite </a:t>
            </a:r>
            <a:fld id="{238189F4-F3CF-4C3F-9A4B-BA92E5F4D34C}" type="slidenum">
              <a:rPr lang="de-DE" smtClean="0"/>
              <a:pPr/>
              <a:t>‹Nr.›</a:t>
            </a:fld>
            <a:endParaRPr lang="de-DE" dirty="0"/>
          </a:p>
        </p:txBody>
      </p:sp>
      <p:sp>
        <p:nvSpPr>
          <p:cNvPr id="10" name="Inhaltsplatzhalter 2">
            <a:extLst>
              <a:ext uri="{FF2B5EF4-FFF2-40B4-BE49-F238E27FC236}">
                <a16:creationId xmlns:a16="http://schemas.microsoft.com/office/drawing/2014/main" id="{EDDB51EA-CD59-45E2-8191-1D09E1C8ED07}"/>
              </a:ext>
            </a:extLst>
          </p:cNvPr>
          <p:cNvSpPr>
            <a:spLocks noGrp="1"/>
          </p:cNvSpPr>
          <p:nvPr>
            <p:ph idx="16"/>
          </p:nvPr>
        </p:nvSpPr>
        <p:spPr>
          <a:xfrm>
            <a:off x="4022461" y="2069058"/>
            <a:ext cx="3452760" cy="2354442"/>
          </a:xfrm>
        </p:spPr>
        <p:txBody>
          <a:bodyPr>
            <a:no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395604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und Zitat">
    <p:spTree>
      <p:nvGrpSpPr>
        <p:cNvPr id="1" name=""/>
        <p:cNvGrpSpPr/>
        <p:nvPr/>
      </p:nvGrpSpPr>
      <p:grpSpPr>
        <a:xfrm>
          <a:off x="0" y="0"/>
          <a:ext cx="0" cy="0"/>
          <a:chOff x="0" y="0"/>
          <a:chExt cx="0" cy="0"/>
        </a:xfrm>
      </p:grpSpPr>
      <p:sp>
        <p:nvSpPr>
          <p:cNvPr id="2" name="Titel 1"/>
          <p:cNvSpPr>
            <a:spLocks noGrp="1"/>
          </p:cNvSpPr>
          <p:nvPr>
            <p:ph type="title"/>
          </p:nvPr>
        </p:nvSpPr>
        <p:spPr>
          <a:xfrm>
            <a:off x="342001" y="566056"/>
            <a:ext cx="7201799" cy="864125"/>
          </a:xfrm>
        </p:spPr>
        <p:txBody>
          <a:bodyPr>
            <a:noAutofit/>
          </a:bodyPr>
          <a:lstStyle/>
          <a:p>
            <a:r>
              <a:rPr lang="de-DE"/>
              <a:t>Mastertitelformat bearbeiten</a:t>
            </a:r>
            <a:endParaRPr lang="de-DE" dirty="0"/>
          </a:p>
        </p:txBody>
      </p:sp>
      <p:sp>
        <p:nvSpPr>
          <p:cNvPr id="3" name="Inhaltsplatzhalter 2"/>
          <p:cNvSpPr>
            <a:spLocks noGrp="1"/>
          </p:cNvSpPr>
          <p:nvPr>
            <p:ph idx="1"/>
          </p:nvPr>
        </p:nvSpPr>
        <p:spPr>
          <a:xfrm>
            <a:off x="342000" y="2069058"/>
            <a:ext cx="3666120" cy="2354442"/>
          </a:xfrm>
        </p:spPr>
        <p:txBody>
          <a:bodyPr>
            <a:no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Inhaltsplatzhalter 2"/>
          <p:cNvSpPr>
            <a:spLocks noGrp="1"/>
          </p:cNvSpPr>
          <p:nvPr>
            <p:ph idx="13"/>
          </p:nvPr>
        </p:nvSpPr>
        <p:spPr>
          <a:xfrm>
            <a:off x="4267199" y="2069058"/>
            <a:ext cx="3276601" cy="2354442"/>
          </a:xfrm>
        </p:spPr>
        <p:txBody>
          <a:bodyPr>
            <a:noAutofit/>
          </a:bodyPr>
          <a:lstStyle>
            <a:lvl1pPr>
              <a:lnSpc>
                <a:spcPts val="2640"/>
              </a:lnSpc>
              <a:defRPr sz="2200" b="1"/>
            </a:lvl1pPr>
          </a:lstStyle>
          <a:p>
            <a:pPr lvl="0"/>
            <a:r>
              <a:rPr lang="de-DE"/>
              <a:t>Mastertextformat bearbeiten</a:t>
            </a:r>
          </a:p>
        </p:txBody>
      </p:sp>
      <p:sp>
        <p:nvSpPr>
          <p:cNvPr id="9" name="Textplatzhalter 8"/>
          <p:cNvSpPr>
            <a:spLocks noGrp="1"/>
          </p:cNvSpPr>
          <p:nvPr>
            <p:ph type="body" sz="quarter" idx="14"/>
          </p:nvPr>
        </p:nvSpPr>
        <p:spPr>
          <a:xfrm>
            <a:off x="342001" y="1494026"/>
            <a:ext cx="7201800" cy="485775"/>
          </a:xfrm>
        </p:spPr>
        <p:txBody>
          <a:bodyPr anchor="b" anchorCtr="0">
            <a:noAutofit/>
          </a:bodyPr>
          <a:lstStyle>
            <a:lvl1pPr>
              <a:defRPr b="1"/>
            </a:lvl1pPr>
          </a:lstStyle>
          <a:p>
            <a:pPr lvl="0"/>
            <a:r>
              <a:rPr lang="de-DE"/>
              <a:t>Mastertextformat bearbeiten</a:t>
            </a:r>
          </a:p>
        </p:txBody>
      </p:sp>
      <p:sp>
        <p:nvSpPr>
          <p:cNvPr id="4" name="Foliennummernplatzhalter 3"/>
          <p:cNvSpPr>
            <a:spLocks noGrp="1"/>
          </p:cNvSpPr>
          <p:nvPr>
            <p:ph type="sldNum" sz="quarter" idx="15"/>
          </p:nvPr>
        </p:nvSpPr>
        <p:spPr/>
        <p:txBody>
          <a:bodyPr/>
          <a:lstStyle/>
          <a:p>
            <a:r>
              <a:rPr lang="de-DE"/>
              <a:t>Seite </a:t>
            </a:r>
            <a:fld id="{238189F4-F3CF-4C3F-9A4B-BA92E5F4D34C}" type="slidenum">
              <a:rPr lang="de-DE" smtClean="0"/>
              <a:pPr/>
              <a:t>‹Nr.›</a:t>
            </a:fld>
            <a:endParaRPr lang="de-DE" dirty="0"/>
          </a:p>
        </p:txBody>
      </p:sp>
      <p:pic>
        <p:nvPicPr>
          <p:cNvPr id="5" name="Grafik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720000">
            <a:off x="3627325" y="1748641"/>
            <a:ext cx="759600" cy="728233"/>
          </a:xfrm>
          <a:prstGeom prst="rect">
            <a:avLst/>
          </a:prstGeom>
        </p:spPr>
      </p:pic>
    </p:spTree>
    <p:extLst>
      <p:ext uri="{BB962C8B-B14F-4D97-AF65-F5344CB8AC3E}">
        <p14:creationId xmlns:p14="http://schemas.microsoft.com/office/powerpoint/2010/main" val="1266230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und Bild">
    <p:spTree>
      <p:nvGrpSpPr>
        <p:cNvPr id="1" name=""/>
        <p:cNvGrpSpPr/>
        <p:nvPr/>
      </p:nvGrpSpPr>
      <p:grpSpPr>
        <a:xfrm>
          <a:off x="0" y="0"/>
          <a:ext cx="0" cy="0"/>
          <a:chOff x="0" y="0"/>
          <a:chExt cx="0" cy="0"/>
        </a:xfrm>
      </p:grpSpPr>
      <p:sp>
        <p:nvSpPr>
          <p:cNvPr id="10" name="Bildplatzhalter 17"/>
          <p:cNvSpPr>
            <a:spLocks noGrp="1"/>
          </p:cNvSpPr>
          <p:nvPr>
            <p:ph type="pic" sz="quarter" idx="11"/>
          </p:nvPr>
        </p:nvSpPr>
        <p:spPr>
          <a:xfrm>
            <a:off x="4375298" y="1626279"/>
            <a:ext cx="3240000" cy="3240000"/>
          </a:xfrm>
          <a:solidFill>
            <a:srgbClr val="EDEDED"/>
          </a:solidFill>
        </p:spPr>
        <p:txBody>
          <a:bodyPr/>
          <a:lstStyle/>
          <a:p>
            <a:r>
              <a:rPr lang="de-DE"/>
              <a:t>Bild durch Klicken auf Symbol hinzufügen</a:t>
            </a:r>
          </a:p>
        </p:txBody>
      </p:sp>
      <p:sp>
        <p:nvSpPr>
          <p:cNvPr id="2" name="Titel 1"/>
          <p:cNvSpPr>
            <a:spLocks noGrp="1"/>
          </p:cNvSpPr>
          <p:nvPr>
            <p:ph type="title"/>
          </p:nvPr>
        </p:nvSpPr>
        <p:spPr>
          <a:xfrm>
            <a:off x="342000" y="566056"/>
            <a:ext cx="7171320" cy="864125"/>
          </a:xfrm>
        </p:spPr>
        <p:txBody>
          <a:bodyPr/>
          <a:lstStyle/>
          <a:p>
            <a:r>
              <a:rPr lang="de-DE"/>
              <a:t>Mastertitelformat bearbeiten</a:t>
            </a:r>
          </a:p>
        </p:txBody>
      </p:sp>
      <p:sp>
        <p:nvSpPr>
          <p:cNvPr id="3" name="Inhaltsplatzhalter 2"/>
          <p:cNvSpPr>
            <a:spLocks noGrp="1"/>
          </p:cNvSpPr>
          <p:nvPr>
            <p:ph idx="1"/>
          </p:nvPr>
        </p:nvSpPr>
        <p:spPr>
          <a:xfrm>
            <a:off x="342000" y="2069058"/>
            <a:ext cx="3903429" cy="2354442"/>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9" name="Textplatzhalter 8"/>
          <p:cNvSpPr>
            <a:spLocks noGrp="1"/>
          </p:cNvSpPr>
          <p:nvPr>
            <p:ph type="body" sz="quarter" idx="14"/>
          </p:nvPr>
        </p:nvSpPr>
        <p:spPr>
          <a:xfrm>
            <a:off x="342000" y="1494026"/>
            <a:ext cx="2792413" cy="485775"/>
          </a:xfrm>
        </p:spPr>
        <p:txBody>
          <a:bodyPr anchor="b" anchorCtr="0"/>
          <a:lstStyle>
            <a:lvl1pPr>
              <a:defRPr b="1"/>
            </a:lvl1pPr>
          </a:lstStyle>
          <a:p>
            <a:pPr lvl="0"/>
            <a:r>
              <a:rPr lang="de-DE"/>
              <a:t>Mastertextformat bearbeiten</a:t>
            </a:r>
          </a:p>
        </p:txBody>
      </p:sp>
      <p:sp>
        <p:nvSpPr>
          <p:cNvPr id="11" name="Textplatzhalter 15"/>
          <p:cNvSpPr>
            <a:spLocks noGrp="1"/>
          </p:cNvSpPr>
          <p:nvPr>
            <p:ph type="body" sz="quarter" idx="10" hasCustomPrompt="1"/>
          </p:nvPr>
        </p:nvSpPr>
        <p:spPr>
          <a:xfrm rot="16200000">
            <a:off x="5825459" y="3076440"/>
            <a:ext cx="3186273" cy="393405"/>
          </a:xfrm>
        </p:spPr>
        <p:txBody>
          <a:bodyPr wrap="square" lIns="144000" tIns="144000" rIns="144000" bIns="144000">
            <a:spAutoFit/>
          </a:bodyPr>
          <a:lstStyle>
            <a:lvl1pPr>
              <a:lnSpc>
                <a:spcPts val="840"/>
              </a:lnSpc>
              <a:defRPr sz="700">
                <a:solidFill>
                  <a:schemeClr val="bg1"/>
                </a:solidFill>
              </a:defRPr>
            </a:lvl1pPr>
          </a:lstStyle>
          <a:p>
            <a:pPr lvl="0"/>
            <a:r>
              <a:rPr lang="de-DE" dirty="0"/>
              <a:t>© Bildquellenangabe</a:t>
            </a:r>
          </a:p>
        </p:txBody>
      </p:sp>
      <p:sp>
        <p:nvSpPr>
          <p:cNvPr id="4" name="Foliennummernplatzhalter 3"/>
          <p:cNvSpPr>
            <a:spLocks noGrp="1"/>
          </p:cNvSpPr>
          <p:nvPr>
            <p:ph type="sldNum" sz="quarter" idx="15"/>
          </p:nvPr>
        </p:nvSpPr>
        <p:spPr/>
        <p:txBody>
          <a:bodyPr/>
          <a:lstStyle/>
          <a:p>
            <a:r>
              <a:rPr lang="de-DE"/>
              <a:t>Seite </a:t>
            </a:r>
            <a:fld id="{238189F4-F3CF-4C3F-9A4B-BA92E5F4D34C}" type="slidenum">
              <a:rPr lang="de-DE" smtClean="0"/>
              <a:pPr/>
              <a:t>‹Nr.›</a:t>
            </a:fld>
            <a:endParaRPr lang="de-DE" dirty="0"/>
          </a:p>
        </p:txBody>
      </p:sp>
    </p:spTree>
    <p:extLst>
      <p:ext uri="{BB962C8B-B14F-4D97-AF65-F5344CB8AC3E}">
        <p14:creationId xmlns:p14="http://schemas.microsoft.com/office/powerpoint/2010/main" val="277880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r Bild">
    <p:spTree>
      <p:nvGrpSpPr>
        <p:cNvPr id="1" name=""/>
        <p:cNvGrpSpPr/>
        <p:nvPr/>
      </p:nvGrpSpPr>
      <p:grpSpPr>
        <a:xfrm>
          <a:off x="0" y="0"/>
          <a:ext cx="0" cy="0"/>
          <a:chOff x="0" y="0"/>
          <a:chExt cx="0" cy="0"/>
        </a:xfrm>
      </p:grpSpPr>
      <p:sp>
        <p:nvSpPr>
          <p:cNvPr id="10" name="Bildplatzhalter 17"/>
          <p:cNvSpPr>
            <a:spLocks noGrp="1"/>
          </p:cNvSpPr>
          <p:nvPr>
            <p:ph type="pic" sz="quarter" idx="11"/>
          </p:nvPr>
        </p:nvSpPr>
        <p:spPr>
          <a:xfrm>
            <a:off x="432000" y="1577180"/>
            <a:ext cx="7079143" cy="3139200"/>
          </a:xfrm>
          <a:solidFill>
            <a:srgbClr val="EDEDED"/>
          </a:solidFill>
        </p:spPr>
        <p:txBody>
          <a:bodyPr/>
          <a:lstStyle/>
          <a:p>
            <a:r>
              <a:rPr lang="de-DE"/>
              <a:t>Bild durch Klicken auf Symbol hinzufügen</a:t>
            </a:r>
          </a:p>
        </p:txBody>
      </p:sp>
      <p:sp>
        <p:nvSpPr>
          <p:cNvPr id="2" name="Titel 1"/>
          <p:cNvSpPr>
            <a:spLocks noGrp="1"/>
          </p:cNvSpPr>
          <p:nvPr>
            <p:ph type="title"/>
          </p:nvPr>
        </p:nvSpPr>
        <p:spPr>
          <a:xfrm>
            <a:off x="342000" y="566056"/>
            <a:ext cx="7169143" cy="864125"/>
          </a:xfrm>
        </p:spPr>
        <p:txBody>
          <a:bodyPr/>
          <a:lstStyle/>
          <a:p>
            <a:r>
              <a:rPr lang="de-DE"/>
              <a:t>Mastertitelformat bearbeiten</a:t>
            </a:r>
          </a:p>
        </p:txBody>
      </p:sp>
      <p:sp>
        <p:nvSpPr>
          <p:cNvPr id="11" name="Textplatzhalter 15"/>
          <p:cNvSpPr>
            <a:spLocks noGrp="1"/>
          </p:cNvSpPr>
          <p:nvPr>
            <p:ph type="body" sz="quarter" idx="10" hasCustomPrompt="1"/>
          </p:nvPr>
        </p:nvSpPr>
        <p:spPr>
          <a:xfrm rot="16200000">
            <a:off x="5741623" y="2950077"/>
            <a:ext cx="3078649" cy="393405"/>
          </a:xfrm>
        </p:spPr>
        <p:txBody>
          <a:bodyPr wrap="square" lIns="144000" tIns="144000" rIns="144000" bIns="144000">
            <a:spAutoFit/>
          </a:bodyPr>
          <a:lstStyle>
            <a:lvl1pPr>
              <a:lnSpc>
                <a:spcPts val="840"/>
              </a:lnSpc>
              <a:defRPr sz="700">
                <a:solidFill>
                  <a:schemeClr val="bg1"/>
                </a:solidFill>
              </a:defRPr>
            </a:lvl1pPr>
          </a:lstStyle>
          <a:p>
            <a:pPr lvl="0"/>
            <a:r>
              <a:rPr lang="de-DE" dirty="0"/>
              <a:t>© Bildquellenangabe</a:t>
            </a:r>
          </a:p>
        </p:txBody>
      </p:sp>
      <p:sp>
        <p:nvSpPr>
          <p:cNvPr id="4" name="Foliennummernplatzhalter 3"/>
          <p:cNvSpPr>
            <a:spLocks noGrp="1"/>
          </p:cNvSpPr>
          <p:nvPr>
            <p:ph type="sldNum" sz="quarter" idx="15"/>
          </p:nvPr>
        </p:nvSpPr>
        <p:spPr/>
        <p:txBody>
          <a:bodyPr/>
          <a:lstStyle/>
          <a:p>
            <a:r>
              <a:rPr lang="de-DE"/>
              <a:t>Seite </a:t>
            </a:r>
            <a:fld id="{238189F4-F3CF-4C3F-9A4B-BA92E5F4D34C}" type="slidenum">
              <a:rPr lang="de-DE" smtClean="0"/>
              <a:pPr/>
              <a:t>‹Nr.›</a:t>
            </a:fld>
            <a:endParaRPr lang="de-DE" dirty="0"/>
          </a:p>
        </p:txBody>
      </p:sp>
      <p:pic>
        <p:nvPicPr>
          <p:cNvPr id="5" name="Grafik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720000">
            <a:off x="5988131" y="1093897"/>
            <a:ext cx="1000800" cy="699864"/>
          </a:xfrm>
          <a:prstGeom prst="rect">
            <a:avLst/>
          </a:prstGeom>
        </p:spPr>
      </p:pic>
    </p:spTree>
    <p:extLst>
      <p:ext uri="{BB962C8B-B14F-4D97-AF65-F5344CB8AC3E}">
        <p14:creationId xmlns:p14="http://schemas.microsoft.com/office/powerpoint/2010/main" val="2201203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bschnitt 1">
    <p:spTree>
      <p:nvGrpSpPr>
        <p:cNvPr id="1" name=""/>
        <p:cNvGrpSpPr/>
        <p:nvPr/>
      </p:nvGrpSpPr>
      <p:grpSpPr>
        <a:xfrm>
          <a:off x="0" y="0"/>
          <a:ext cx="0" cy="0"/>
          <a:chOff x="0" y="0"/>
          <a:chExt cx="0" cy="0"/>
        </a:xfrm>
      </p:grpSpPr>
      <p:sp>
        <p:nvSpPr>
          <p:cNvPr id="11" name="Rechteck 10"/>
          <p:cNvSpPr/>
          <p:nvPr userDrawn="1"/>
        </p:nvSpPr>
        <p:spPr>
          <a:xfrm>
            <a:off x="1" y="0"/>
            <a:ext cx="7080068" cy="5143500"/>
          </a:xfrm>
          <a:custGeom>
            <a:avLst/>
            <a:gdLst>
              <a:gd name="connsiteX0" fmla="*/ 0 w 6879771"/>
              <a:gd name="connsiteY0" fmla="*/ 0 h 5143500"/>
              <a:gd name="connsiteX1" fmla="*/ 6879771 w 6879771"/>
              <a:gd name="connsiteY1" fmla="*/ 0 h 5143500"/>
              <a:gd name="connsiteX2" fmla="*/ 6879771 w 6879771"/>
              <a:gd name="connsiteY2" fmla="*/ 5143500 h 5143500"/>
              <a:gd name="connsiteX3" fmla="*/ 0 w 6879771"/>
              <a:gd name="connsiteY3" fmla="*/ 5143500 h 5143500"/>
              <a:gd name="connsiteX4" fmla="*/ 0 w 6879771"/>
              <a:gd name="connsiteY4" fmla="*/ 0 h 5143500"/>
              <a:gd name="connsiteX0" fmla="*/ 0 w 7080068"/>
              <a:gd name="connsiteY0" fmla="*/ 0 h 5143500"/>
              <a:gd name="connsiteX1" fmla="*/ 7080068 w 7080068"/>
              <a:gd name="connsiteY1" fmla="*/ 304800 h 5143500"/>
              <a:gd name="connsiteX2" fmla="*/ 6879771 w 7080068"/>
              <a:gd name="connsiteY2" fmla="*/ 5143500 h 5143500"/>
              <a:gd name="connsiteX3" fmla="*/ 0 w 7080068"/>
              <a:gd name="connsiteY3" fmla="*/ 5143500 h 5143500"/>
              <a:gd name="connsiteX4" fmla="*/ 0 w 7080068"/>
              <a:gd name="connsiteY4" fmla="*/ 0 h 5143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80068" h="5143500">
                <a:moveTo>
                  <a:pt x="0" y="0"/>
                </a:moveTo>
                <a:lnTo>
                  <a:pt x="7080068" y="304800"/>
                </a:lnTo>
                <a:lnTo>
                  <a:pt x="6879771" y="5143500"/>
                </a:lnTo>
                <a:lnTo>
                  <a:pt x="0" y="5143500"/>
                </a:lnTo>
                <a:lnTo>
                  <a:pt x="0" y="0"/>
                </a:ln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761496" y="3230878"/>
            <a:ext cx="4439008" cy="1278288"/>
          </a:xfrm>
        </p:spPr>
        <p:txBody>
          <a:bodyPr anchor="t" anchorCtr="0">
            <a:noAutofit/>
          </a:bodyPr>
          <a:lstStyle>
            <a:lvl1pPr>
              <a:lnSpc>
                <a:spcPts val="3500"/>
              </a:lnSpc>
              <a:defRPr sz="3000">
                <a:solidFill>
                  <a:schemeClr val="bg1"/>
                </a:solidFill>
              </a:defRPr>
            </a:lvl1pPr>
          </a:lstStyle>
          <a:p>
            <a:r>
              <a:rPr lang="de-DE"/>
              <a:t>Mastertitelformat bearbeiten</a:t>
            </a:r>
            <a:endParaRPr lang="de-DE" dirty="0"/>
          </a:p>
        </p:txBody>
      </p:sp>
      <p:sp>
        <p:nvSpPr>
          <p:cNvPr id="9" name="Textplatzhalter 8"/>
          <p:cNvSpPr>
            <a:spLocks noGrp="1"/>
          </p:cNvSpPr>
          <p:nvPr>
            <p:ph type="body" sz="quarter" idx="14"/>
          </p:nvPr>
        </p:nvSpPr>
        <p:spPr>
          <a:xfrm>
            <a:off x="1761497" y="2782893"/>
            <a:ext cx="4439008" cy="485775"/>
          </a:xfrm>
        </p:spPr>
        <p:txBody>
          <a:bodyPr anchor="b" anchorCtr="0">
            <a:noAutofit/>
          </a:bodyPr>
          <a:lstStyle>
            <a:lvl1pPr>
              <a:lnSpc>
                <a:spcPts val="1800"/>
              </a:lnSpc>
              <a:defRPr sz="1500" b="0">
                <a:solidFill>
                  <a:schemeClr val="bg1"/>
                </a:solidFill>
              </a:defRPr>
            </a:lvl1pPr>
          </a:lstStyle>
          <a:p>
            <a:pPr lvl="0"/>
            <a:r>
              <a:rPr lang="de-DE"/>
              <a:t>Mastertextformat bearbeiten</a:t>
            </a:r>
          </a:p>
        </p:txBody>
      </p:sp>
      <p:sp>
        <p:nvSpPr>
          <p:cNvPr id="4" name="Foliennummernplatzhalter 3"/>
          <p:cNvSpPr>
            <a:spLocks noGrp="1"/>
          </p:cNvSpPr>
          <p:nvPr>
            <p:ph type="sldNum" sz="quarter" idx="15"/>
          </p:nvPr>
        </p:nvSpPr>
        <p:spPr/>
        <p:txBody>
          <a:bodyPr/>
          <a:lstStyle>
            <a:lvl1pPr>
              <a:defRPr>
                <a:solidFill>
                  <a:schemeClr val="bg1"/>
                </a:solidFill>
              </a:defRPr>
            </a:lvl1pPr>
          </a:lstStyle>
          <a:p>
            <a:r>
              <a:rPr lang="de-DE"/>
              <a:t>Seite </a:t>
            </a:r>
            <a:fld id="{238189F4-F3CF-4C3F-9A4B-BA92E5F4D34C}" type="slidenum">
              <a:rPr lang="de-DE" smtClean="0"/>
              <a:pPr/>
              <a:t>‹Nr.›</a:t>
            </a:fld>
            <a:endParaRPr lang="de-DE" dirty="0"/>
          </a:p>
        </p:txBody>
      </p:sp>
      <p:pic>
        <p:nvPicPr>
          <p:cNvPr id="5" name="Grafik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7654" y="1230653"/>
            <a:ext cx="1612800" cy="1496953"/>
          </a:xfrm>
          <a:prstGeom prst="rect">
            <a:avLst/>
          </a:prstGeom>
        </p:spPr>
      </p:pic>
      <p:pic>
        <p:nvPicPr>
          <p:cNvPr id="10" name="Grafik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600000">
            <a:off x="6245197" y="2948485"/>
            <a:ext cx="1483200" cy="744839"/>
          </a:xfrm>
          <a:prstGeom prst="rect">
            <a:avLst/>
          </a:prstGeom>
        </p:spPr>
      </p:pic>
      <p:pic>
        <p:nvPicPr>
          <p:cNvPr id="6" name="Grafik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rot="1020000">
            <a:off x="6233604" y="1897971"/>
            <a:ext cx="1296000" cy="1150784"/>
          </a:xfrm>
          <a:prstGeom prst="rect">
            <a:avLst/>
          </a:prstGeom>
        </p:spPr>
      </p:pic>
      <p:sp>
        <p:nvSpPr>
          <p:cNvPr id="12" name="Textfeld 11"/>
          <p:cNvSpPr txBox="1"/>
          <p:nvPr userDrawn="1"/>
        </p:nvSpPr>
        <p:spPr>
          <a:xfrm>
            <a:off x="342000" y="242569"/>
            <a:ext cx="3380914" cy="200055"/>
          </a:xfrm>
          <a:prstGeom prst="rect">
            <a:avLst/>
          </a:prstGeom>
          <a:noFill/>
        </p:spPr>
        <p:txBody>
          <a:bodyPr wrap="square" rtlCol="0">
            <a:spAutoFit/>
          </a:bodyPr>
          <a:lstStyle/>
          <a:p>
            <a:r>
              <a:rPr lang="de-DE" sz="700" dirty="0">
                <a:solidFill>
                  <a:schemeClr val="bg1"/>
                </a:solidFill>
              </a:rPr>
              <a:t>https://jrk-bayern.de/ag-schutz-von-kindern-und-jugendlichen-vor-gewalt</a:t>
            </a:r>
          </a:p>
        </p:txBody>
      </p:sp>
    </p:spTree>
    <p:extLst>
      <p:ext uri="{BB962C8B-B14F-4D97-AF65-F5344CB8AC3E}">
        <p14:creationId xmlns:p14="http://schemas.microsoft.com/office/powerpoint/2010/main" val="3871392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Abschnitt 1">
    <p:spTree>
      <p:nvGrpSpPr>
        <p:cNvPr id="1" name=""/>
        <p:cNvGrpSpPr/>
        <p:nvPr/>
      </p:nvGrpSpPr>
      <p:grpSpPr>
        <a:xfrm>
          <a:off x="0" y="0"/>
          <a:ext cx="0" cy="0"/>
          <a:chOff x="0" y="0"/>
          <a:chExt cx="0" cy="0"/>
        </a:xfrm>
      </p:grpSpPr>
      <p:sp>
        <p:nvSpPr>
          <p:cNvPr id="11" name="Rechteck 10"/>
          <p:cNvSpPr/>
          <p:nvPr userDrawn="1"/>
        </p:nvSpPr>
        <p:spPr>
          <a:xfrm>
            <a:off x="1" y="0"/>
            <a:ext cx="7080068" cy="5143500"/>
          </a:xfrm>
          <a:custGeom>
            <a:avLst/>
            <a:gdLst>
              <a:gd name="connsiteX0" fmla="*/ 0 w 6879771"/>
              <a:gd name="connsiteY0" fmla="*/ 0 h 5143500"/>
              <a:gd name="connsiteX1" fmla="*/ 6879771 w 6879771"/>
              <a:gd name="connsiteY1" fmla="*/ 0 h 5143500"/>
              <a:gd name="connsiteX2" fmla="*/ 6879771 w 6879771"/>
              <a:gd name="connsiteY2" fmla="*/ 5143500 h 5143500"/>
              <a:gd name="connsiteX3" fmla="*/ 0 w 6879771"/>
              <a:gd name="connsiteY3" fmla="*/ 5143500 h 5143500"/>
              <a:gd name="connsiteX4" fmla="*/ 0 w 6879771"/>
              <a:gd name="connsiteY4" fmla="*/ 0 h 5143500"/>
              <a:gd name="connsiteX0" fmla="*/ 0 w 7080068"/>
              <a:gd name="connsiteY0" fmla="*/ 0 h 5143500"/>
              <a:gd name="connsiteX1" fmla="*/ 7080068 w 7080068"/>
              <a:gd name="connsiteY1" fmla="*/ 304800 h 5143500"/>
              <a:gd name="connsiteX2" fmla="*/ 6879771 w 7080068"/>
              <a:gd name="connsiteY2" fmla="*/ 5143500 h 5143500"/>
              <a:gd name="connsiteX3" fmla="*/ 0 w 7080068"/>
              <a:gd name="connsiteY3" fmla="*/ 5143500 h 5143500"/>
              <a:gd name="connsiteX4" fmla="*/ 0 w 7080068"/>
              <a:gd name="connsiteY4" fmla="*/ 0 h 5143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80068" h="5143500">
                <a:moveTo>
                  <a:pt x="0" y="0"/>
                </a:moveTo>
                <a:lnTo>
                  <a:pt x="7080068" y="304800"/>
                </a:lnTo>
                <a:lnTo>
                  <a:pt x="6879771" y="5143500"/>
                </a:lnTo>
                <a:lnTo>
                  <a:pt x="0" y="5143500"/>
                </a:lnTo>
                <a:lnTo>
                  <a:pt x="0" y="0"/>
                </a:ln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761496" y="3230878"/>
            <a:ext cx="4439008" cy="1278288"/>
          </a:xfrm>
        </p:spPr>
        <p:txBody>
          <a:bodyPr anchor="t" anchorCtr="0">
            <a:noAutofit/>
          </a:bodyPr>
          <a:lstStyle>
            <a:lvl1pPr>
              <a:lnSpc>
                <a:spcPts val="3500"/>
              </a:lnSpc>
              <a:defRPr sz="3000">
                <a:solidFill>
                  <a:schemeClr val="bg1"/>
                </a:solidFill>
              </a:defRPr>
            </a:lvl1pPr>
          </a:lstStyle>
          <a:p>
            <a:r>
              <a:rPr lang="de-DE"/>
              <a:t>Mastertitelformat bearbeiten</a:t>
            </a:r>
            <a:endParaRPr lang="de-DE" dirty="0"/>
          </a:p>
        </p:txBody>
      </p:sp>
      <p:sp>
        <p:nvSpPr>
          <p:cNvPr id="9" name="Textplatzhalter 8"/>
          <p:cNvSpPr>
            <a:spLocks noGrp="1"/>
          </p:cNvSpPr>
          <p:nvPr>
            <p:ph type="body" sz="quarter" idx="14"/>
          </p:nvPr>
        </p:nvSpPr>
        <p:spPr>
          <a:xfrm>
            <a:off x="1761497" y="2782893"/>
            <a:ext cx="4439008" cy="485775"/>
          </a:xfrm>
        </p:spPr>
        <p:txBody>
          <a:bodyPr anchor="b" anchorCtr="0">
            <a:noAutofit/>
          </a:bodyPr>
          <a:lstStyle>
            <a:lvl1pPr>
              <a:lnSpc>
                <a:spcPts val="1800"/>
              </a:lnSpc>
              <a:defRPr sz="1500" b="0">
                <a:solidFill>
                  <a:schemeClr val="bg1"/>
                </a:solidFill>
              </a:defRPr>
            </a:lvl1pPr>
          </a:lstStyle>
          <a:p>
            <a:pPr lvl="0"/>
            <a:r>
              <a:rPr lang="de-DE"/>
              <a:t>Mastertextformat bearbeiten</a:t>
            </a:r>
          </a:p>
        </p:txBody>
      </p:sp>
      <p:sp>
        <p:nvSpPr>
          <p:cNvPr id="4" name="Foliennummernplatzhalter 3"/>
          <p:cNvSpPr>
            <a:spLocks noGrp="1"/>
          </p:cNvSpPr>
          <p:nvPr>
            <p:ph type="sldNum" sz="quarter" idx="15"/>
          </p:nvPr>
        </p:nvSpPr>
        <p:spPr/>
        <p:txBody>
          <a:bodyPr/>
          <a:lstStyle>
            <a:lvl1pPr>
              <a:defRPr>
                <a:solidFill>
                  <a:schemeClr val="bg1"/>
                </a:solidFill>
              </a:defRPr>
            </a:lvl1pPr>
          </a:lstStyle>
          <a:p>
            <a:r>
              <a:rPr lang="de-DE"/>
              <a:t>Seite </a:t>
            </a:r>
            <a:fld id="{238189F4-F3CF-4C3F-9A4B-BA92E5F4D34C}" type="slidenum">
              <a:rPr lang="de-DE" smtClean="0"/>
              <a:pPr/>
              <a:t>‹Nr.›</a:t>
            </a:fld>
            <a:endParaRPr lang="de-DE" dirty="0"/>
          </a:p>
        </p:txBody>
      </p:sp>
      <p:sp>
        <p:nvSpPr>
          <p:cNvPr id="12" name="Textfeld 11"/>
          <p:cNvSpPr txBox="1"/>
          <p:nvPr userDrawn="1"/>
        </p:nvSpPr>
        <p:spPr>
          <a:xfrm>
            <a:off x="342000" y="242569"/>
            <a:ext cx="3380914" cy="200055"/>
          </a:xfrm>
          <a:prstGeom prst="rect">
            <a:avLst/>
          </a:prstGeom>
          <a:noFill/>
        </p:spPr>
        <p:txBody>
          <a:bodyPr wrap="square" rtlCol="0">
            <a:spAutoFit/>
          </a:bodyPr>
          <a:lstStyle/>
          <a:p>
            <a:r>
              <a:rPr lang="de-DE" sz="700" dirty="0">
                <a:solidFill>
                  <a:schemeClr val="bg1"/>
                </a:solidFill>
              </a:rPr>
              <a:t>https://jrk-bayern.de/ag-schutz-von-kindern-und-jugendlichen-vor-gewalt</a:t>
            </a:r>
          </a:p>
        </p:txBody>
      </p:sp>
    </p:spTree>
    <p:extLst>
      <p:ext uri="{BB962C8B-B14F-4D97-AF65-F5344CB8AC3E}">
        <p14:creationId xmlns:p14="http://schemas.microsoft.com/office/powerpoint/2010/main" val="4066773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bschnitt 2">
    <p:spTree>
      <p:nvGrpSpPr>
        <p:cNvPr id="1" name=""/>
        <p:cNvGrpSpPr/>
        <p:nvPr/>
      </p:nvGrpSpPr>
      <p:grpSpPr>
        <a:xfrm>
          <a:off x="0" y="0"/>
          <a:ext cx="0" cy="0"/>
          <a:chOff x="0" y="0"/>
          <a:chExt cx="0" cy="0"/>
        </a:xfrm>
      </p:grpSpPr>
      <p:sp>
        <p:nvSpPr>
          <p:cNvPr id="11" name="Rechteck 10"/>
          <p:cNvSpPr/>
          <p:nvPr userDrawn="1"/>
        </p:nvSpPr>
        <p:spPr>
          <a:xfrm>
            <a:off x="1" y="1166884"/>
            <a:ext cx="7049068" cy="3976616"/>
          </a:xfrm>
          <a:custGeom>
            <a:avLst/>
            <a:gdLst>
              <a:gd name="connsiteX0" fmla="*/ 0 w 6879771"/>
              <a:gd name="connsiteY0" fmla="*/ 0 h 5143500"/>
              <a:gd name="connsiteX1" fmla="*/ 6879771 w 6879771"/>
              <a:gd name="connsiteY1" fmla="*/ 0 h 5143500"/>
              <a:gd name="connsiteX2" fmla="*/ 6879771 w 6879771"/>
              <a:gd name="connsiteY2" fmla="*/ 5143500 h 5143500"/>
              <a:gd name="connsiteX3" fmla="*/ 0 w 6879771"/>
              <a:gd name="connsiteY3" fmla="*/ 5143500 h 5143500"/>
              <a:gd name="connsiteX4" fmla="*/ 0 w 6879771"/>
              <a:gd name="connsiteY4" fmla="*/ 0 h 5143500"/>
              <a:gd name="connsiteX0" fmla="*/ 0 w 7080068"/>
              <a:gd name="connsiteY0" fmla="*/ 0 h 5143500"/>
              <a:gd name="connsiteX1" fmla="*/ 7080068 w 7080068"/>
              <a:gd name="connsiteY1" fmla="*/ 304800 h 5143500"/>
              <a:gd name="connsiteX2" fmla="*/ 6879771 w 7080068"/>
              <a:gd name="connsiteY2" fmla="*/ 5143500 h 5143500"/>
              <a:gd name="connsiteX3" fmla="*/ 0 w 7080068"/>
              <a:gd name="connsiteY3" fmla="*/ 5143500 h 5143500"/>
              <a:gd name="connsiteX4" fmla="*/ 0 w 7080068"/>
              <a:gd name="connsiteY4" fmla="*/ 0 h 5143500"/>
              <a:gd name="connsiteX0" fmla="*/ 0 w 6879771"/>
              <a:gd name="connsiteY0" fmla="*/ 0 h 5143500"/>
              <a:gd name="connsiteX1" fmla="*/ 6732203 w 6879771"/>
              <a:gd name="connsiteY1" fmla="*/ 693155 h 5143500"/>
              <a:gd name="connsiteX2" fmla="*/ 6879771 w 6879771"/>
              <a:gd name="connsiteY2" fmla="*/ 5143500 h 5143500"/>
              <a:gd name="connsiteX3" fmla="*/ 0 w 6879771"/>
              <a:gd name="connsiteY3" fmla="*/ 5143500 h 5143500"/>
              <a:gd name="connsiteX4" fmla="*/ 0 w 6879771"/>
              <a:gd name="connsiteY4" fmla="*/ 0 h 5143500"/>
              <a:gd name="connsiteX0" fmla="*/ 0 w 7045964"/>
              <a:gd name="connsiteY0" fmla="*/ 0 h 5143500"/>
              <a:gd name="connsiteX1" fmla="*/ 7045964 w 7045964"/>
              <a:gd name="connsiteY1" fmla="*/ 410715 h 5143500"/>
              <a:gd name="connsiteX2" fmla="*/ 6879771 w 7045964"/>
              <a:gd name="connsiteY2" fmla="*/ 5143500 h 5143500"/>
              <a:gd name="connsiteX3" fmla="*/ 0 w 7045964"/>
              <a:gd name="connsiteY3" fmla="*/ 5143500 h 5143500"/>
              <a:gd name="connsiteX4" fmla="*/ 0 w 7045964"/>
              <a:gd name="connsiteY4" fmla="*/ 0 h 5143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45964" h="5143500">
                <a:moveTo>
                  <a:pt x="0" y="0"/>
                </a:moveTo>
                <a:lnTo>
                  <a:pt x="7045964" y="410715"/>
                </a:lnTo>
                <a:lnTo>
                  <a:pt x="6879771" y="5143500"/>
                </a:lnTo>
                <a:lnTo>
                  <a:pt x="0" y="5143500"/>
                </a:lnTo>
                <a:lnTo>
                  <a:pt x="0" y="0"/>
                </a:ln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51811" y="2313295"/>
            <a:ext cx="5301221" cy="2449773"/>
          </a:xfrm>
        </p:spPr>
        <p:txBody>
          <a:bodyPr anchor="t" anchorCtr="0">
            <a:noAutofit/>
          </a:bodyPr>
          <a:lstStyle>
            <a:lvl1pPr>
              <a:lnSpc>
                <a:spcPts val="2640"/>
              </a:lnSpc>
              <a:defRPr sz="2200">
                <a:solidFill>
                  <a:schemeClr val="bg1"/>
                </a:solidFill>
              </a:defRPr>
            </a:lvl1pPr>
          </a:lstStyle>
          <a:p>
            <a:r>
              <a:rPr lang="de-DE"/>
              <a:t>Mastertitelformat bearbeiten</a:t>
            </a:r>
            <a:endParaRPr lang="de-DE" dirty="0"/>
          </a:p>
        </p:txBody>
      </p:sp>
      <p:sp>
        <p:nvSpPr>
          <p:cNvPr id="9" name="Textplatzhalter 8"/>
          <p:cNvSpPr>
            <a:spLocks noGrp="1"/>
          </p:cNvSpPr>
          <p:nvPr>
            <p:ph type="body" sz="quarter" idx="14"/>
          </p:nvPr>
        </p:nvSpPr>
        <p:spPr>
          <a:xfrm>
            <a:off x="1051811" y="1898743"/>
            <a:ext cx="4439008" cy="485775"/>
          </a:xfrm>
        </p:spPr>
        <p:txBody>
          <a:bodyPr anchor="b" anchorCtr="0">
            <a:noAutofit/>
          </a:bodyPr>
          <a:lstStyle>
            <a:lvl1pPr>
              <a:lnSpc>
                <a:spcPts val="1800"/>
              </a:lnSpc>
              <a:defRPr lang="de-DE" sz="1500" b="0" i="0" u="none" strike="noStrike" baseline="0" smtClean="0">
                <a:solidFill>
                  <a:schemeClr val="bg1"/>
                </a:solidFill>
              </a:defRPr>
            </a:lvl1pPr>
          </a:lstStyle>
          <a:p>
            <a:pPr lvl="0"/>
            <a:r>
              <a:rPr lang="de-DE"/>
              <a:t>Mastertextformat bearbeiten</a:t>
            </a:r>
          </a:p>
        </p:txBody>
      </p:sp>
      <p:sp>
        <p:nvSpPr>
          <p:cNvPr id="4" name="Foliennummernplatzhalter 3"/>
          <p:cNvSpPr>
            <a:spLocks noGrp="1"/>
          </p:cNvSpPr>
          <p:nvPr>
            <p:ph type="sldNum" sz="quarter" idx="15"/>
          </p:nvPr>
        </p:nvSpPr>
        <p:spPr/>
        <p:txBody>
          <a:bodyPr/>
          <a:lstStyle>
            <a:lvl1pPr>
              <a:defRPr>
                <a:solidFill>
                  <a:schemeClr val="bg1"/>
                </a:solidFill>
              </a:defRPr>
            </a:lvl1pPr>
          </a:lstStyle>
          <a:p>
            <a:r>
              <a:rPr lang="de-DE"/>
              <a:t>Seite </a:t>
            </a:r>
            <a:fld id="{238189F4-F3CF-4C3F-9A4B-BA92E5F4D34C}" type="slidenum">
              <a:rPr lang="de-DE" smtClean="0"/>
              <a:pPr/>
              <a:t>‹Nr.›</a:t>
            </a:fld>
            <a:endParaRPr lang="de-DE" dirty="0"/>
          </a:p>
        </p:txBody>
      </p:sp>
      <p:pic>
        <p:nvPicPr>
          <p:cNvPr id="3" name="Grafik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
            <a:off x="6491661" y="2001291"/>
            <a:ext cx="1177200" cy="1128589"/>
          </a:xfrm>
          <a:prstGeom prst="rect">
            <a:avLst/>
          </a:prstGeom>
        </p:spPr>
      </p:pic>
    </p:spTree>
    <p:extLst>
      <p:ext uri="{BB962C8B-B14F-4D97-AF65-F5344CB8AC3E}">
        <p14:creationId xmlns:p14="http://schemas.microsoft.com/office/powerpoint/2010/main" val="1213405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21" Type="http://schemas.openxmlformats.org/officeDocument/2006/relationships/image" Target="../media/image6.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20"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B2FDA88D-4BE7-4D76-B6DD-F3222339B287}"/>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7906138" y="1234529"/>
            <a:ext cx="828000" cy="834529"/>
          </a:xfrm>
          <a:prstGeom prst="rect">
            <a:avLst/>
          </a:prstGeom>
        </p:spPr>
      </p:pic>
      <p:sp>
        <p:nvSpPr>
          <p:cNvPr id="2" name="Titelplatzhalter 1"/>
          <p:cNvSpPr>
            <a:spLocks noGrp="1"/>
          </p:cNvSpPr>
          <p:nvPr>
            <p:ph type="title"/>
          </p:nvPr>
        </p:nvSpPr>
        <p:spPr>
          <a:xfrm>
            <a:off x="341999" y="566056"/>
            <a:ext cx="7133221" cy="864125"/>
          </a:xfrm>
          <a:prstGeom prst="rect">
            <a:avLst/>
          </a:prstGeom>
        </p:spPr>
        <p:txBody>
          <a:bodyPr vert="horz" lIns="91440" tIns="45720" rIns="91440" bIns="45720" rtlCol="0" anchor="b" anchorCtr="0">
            <a:noAutofit/>
          </a:bodyPr>
          <a:lstStyle/>
          <a:p>
            <a:r>
              <a:rPr lang="de-DE" dirty="0"/>
              <a:t>Titelmasterformat durch Klicken bearbeiten</a:t>
            </a:r>
          </a:p>
        </p:txBody>
      </p:sp>
      <p:sp>
        <p:nvSpPr>
          <p:cNvPr id="3" name="Textplatzhalter 2"/>
          <p:cNvSpPr>
            <a:spLocks noGrp="1"/>
          </p:cNvSpPr>
          <p:nvPr>
            <p:ph type="body" idx="1"/>
          </p:nvPr>
        </p:nvSpPr>
        <p:spPr>
          <a:xfrm>
            <a:off x="341999" y="2069058"/>
            <a:ext cx="3960000" cy="2354442"/>
          </a:xfrm>
          <a:prstGeom prst="rect">
            <a:avLst/>
          </a:prstGeom>
        </p:spPr>
        <p:txBody>
          <a:bodyPr vert="horz" lIns="91440" tIns="45720" rIns="91440" bIns="45720" rtlCol="0">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4"/>
          </p:nvPr>
        </p:nvSpPr>
        <p:spPr>
          <a:xfrm>
            <a:off x="342000" y="4689411"/>
            <a:ext cx="2057400" cy="273844"/>
          </a:xfrm>
          <a:prstGeom prst="rect">
            <a:avLst/>
          </a:prstGeom>
        </p:spPr>
        <p:txBody>
          <a:bodyPr vert="horz" lIns="91440" tIns="45720" rIns="91440" bIns="45720" rtlCol="0" anchor="ctr"/>
          <a:lstStyle>
            <a:lvl1pPr algn="l">
              <a:lnSpc>
                <a:spcPts val="840"/>
              </a:lnSpc>
              <a:defRPr sz="700">
                <a:solidFill>
                  <a:schemeClr val="tx1"/>
                </a:solidFill>
              </a:defRPr>
            </a:lvl1pPr>
          </a:lstStyle>
          <a:p>
            <a:r>
              <a:rPr lang="de-DE"/>
              <a:t>Seite </a:t>
            </a:r>
            <a:fld id="{238189F4-F3CF-4C3F-9A4B-BA92E5F4D34C}" type="slidenum">
              <a:rPr lang="de-DE" smtClean="0"/>
              <a:pPr/>
              <a:t>‹Nr.›</a:t>
            </a:fld>
            <a:endParaRPr lang="de-DE" dirty="0"/>
          </a:p>
        </p:txBody>
      </p:sp>
      <p:sp>
        <p:nvSpPr>
          <p:cNvPr id="11" name="Textfeld 10"/>
          <p:cNvSpPr txBox="1"/>
          <p:nvPr userDrawn="1"/>
        </p:nvSpPr>
        <p:spPr>
          <a:xfrm>
            <a:off x="342000" y="242569"/>
            <a:ext cx="3402686" cy="200055"/>
          </a:xfrm>
          <a:prstGeom prst="rect">
            <a:avLst/>
          </a:prstGeom>
          <a:noFill/>
        </p:spPr>
        <p:txBody>
          <a:bodyPr wrap="square" rtlCol="0">
            <a:spAutoFit/>
          </a:bodyPr>
          <a:lstStyle/>
          <a:p>
            <a:r>
              <a:rPr lang="de-DE" sz="700" dirty="0"/>
              <a:t>https://jrk-bayern.de/ag-schutz-von-kindern-und-jugendlichen-vor-gewalt</a:t>
            </a:r>
          </a:p>
        </p:txBody>
      </p:sp>
      <p:pic>
        <p:nvPicPr>
          <p:cNvPr id="1026" name="Picture 2" descr="Die Wasserwacht in Bayern - Sicher am Wasser">
            <a:extLst>
              <a:ext uri="{FF2B5EF4-FFF2-40B4-BE49-F238E27FC236}">
                <a16:creationId xmlns:a16="http://schemas.microsoft.com/office/drawing/2014/main" id="{503B72AC-816B-4FD4-9C8B-F21F7E1B985B}"/>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7906138" y="3600944"/>
            <a:ext cx="828000" cy="828000"/>
          </a:xfrm>
          <a:prstGeom prst="rect">
            <a:avLst/>
          </a:prstGeom>
          <a:noFill/>
          <a:extLst>
            <a:ext uri="{909E8E84-426E-40DD-AFC4-6F175D3DCCD1}">
              <a14:hiddenFill xmlns:a14="http://schemas.microsoft.com/office/drawing/2010/main">
                <a:solidFill>
                  <a:srgbClr val="FFFFFF"/>
                </a:solidFill>
              </a14:hiddenFill>
            </a:ext>
          </a:extLst>
        </p:spPr>
      </p:pic>
      <p:pic>
        <p:nvPicPr>
          <p:cNvPr id="9" name="Grafik 8">
            <a:extLst>
              <a:ext uri="{FF2B5EF4-FFF2-40B4-BE49-F238E27FC236}">
                <a16:creationId xmlns:a16="http://schemas.microsoft.com/office/drawing/2014/main" id="{46CD0835-7CB3-4BFB-8754-0C6A25790803}"/>
              </a:ext>
            </a:extLst>
          </p:cNvPr>
          <p:cNvPicPr>
            <a:picLocks noChangeAspect="1"/>
          </p:cNvPicPr>
          <p:nvPr userDrawn="1"/>
        </p:nvPicPr>
        <p:blipFill>
          <a:blip r:embed="rId18"/>
          <a:stretch>
            <a:fillRect/>
          </a:stretch>
        </p:blipFill>
        <p:spPr>
          <a:xfrm>
            <a:off x="7597544" y="478450"/>
            <a:ext cx="1445189" cy="610191"/>
          </a:xfrm>
          <a:prstGeom prst="rect">
            <a:avLst/>
          </a:prstGeom>
        </p:spPr>
      </p:pic>
      <p:pic>
        <p:nvPicPr>
          <p:cNvPr id="25" name="Grafik 24">
            <a:extLst>
              <a:ext uri="{FF2B5EF4-FFF2-40B4-BE49-F238E27FC236}">
                <a16:creationId xmlns:a16="http://schemas.microsoft.com/office/drawing/2014/main" id="{B49222D6-F3EE-4DE1-A325-227ABBD096B4}"/>
              </a:ext>
            </a:extLst>
          </p:cNvPr>
          <p:cNvPicPr>
            <a:picLocks noChangeAspect="1"/>
          </p:cNvPicPr>
          <p:nvPr userDrawn="1"/>
        </p:nvPicPr>
        <p:blipFill>
          <a:blip r:embed="rId19"/>
          <a:stretch>
            <a:fillRect/>
          </a:stretch>
        </p:blipFill>
        <p:spPr>
          <a:xfrm>
            <a:off x="7906138" y="2178395"/>
            <a:ext cx="828000" cy="392438"/>
          </a:xfrm>
          <a:prstGeom prst="rect">
            <a:avLst/>
          </a:prstGeom>
        </p:spPr>
      </p:pic>
      <p:pic>
        <p:nvPicPr>
          <p:cNvPr id="26" name="Grafik 25">
            <a:extLst>
              <a:ext uri="{FF2B5EF4-FFF2-40B4-BE49-F238E27FC236}">
                <a16:creationId xmlns:a16="http://schemas.microsoft.com/office/drawing/2014/main" id="{6FEAE378-AD4D-4C3C-971B-1E094FF7D4DB}"/>
              </a:ext>
            </a:extLst>
          </p:cNvPr>
          <p:cNvPicPr>
            <a:picLocks noChangeAspect="1"/>
          </p:cNvPicPr>
          <p:nvPr userDrawn="1"/>
        </p:nvPicPr>
        <p:blipFill>
          <a:blip r:embed="rId20"/>
          <a:stretch>
            <a:fillRect/>
          </a:stretch>
        </p:blipFill>
        <p:spPr>
          <a:xfrm>
            <a:off x="7906138" y="4543262"/>
            <a:ext cx="828000" cy="425437"/>
          </a:xfrm>
          <a:prstGeom prst="rect">
            <a:avLst/>
          </a:prstGeom>
        </p:spPr>
      </p:pic>
      <p:pic>
        <p:nvPicPr>
          <p:cNvPr id="30" name="Grafik 29">
            <a:extLst>
              <a:ext uri="{FF2B5EF4-FFF2-40B4-BE49-F238E27FC236}">
                <a16:creationId xmlns:a16="http://schemas.microsoft.com/office/drawing/2014/main" id="{E42ADFAA-6609-40C1-8188-88349580F6B2}"/>
              </a:ext>
            </a:extLst>
          </p:cNvPr>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7996138" y="2685151"/>
            <a:ext cx="648000" cy="799740"/>
          </a:xfrm>
          <a:prstGeom prst="rect">
            <a:avLst/>
          </a:prstGeom>
        </p:spPr>
      </p:pic>
    </p:spTree>
    <p:extLst>
      <p:ext uri="{BB962C8B-B14F-4D97-AF65-F5344CB8AC3E}">
        <p14:creationId xmlns:p14="http://schemas.microsoft.com/office/powerpoint/2010/main" val="2617659060"/>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0" r:id="rId3"/>
    <p:sldLayoutId id="2147483663" r:id="rId4"/>
    <p:sldLayoutId id="2147483665" r:id="rId5"/>
    <p:sldLayoutId id="2147483666" r:id="rId6"/>
    <p:sldLayoutId id="2147483667" r:id="rId7"/>
    <p:sldLayoutId id="2147483669" r:id="rId8"/>
    <p:sldLayoutId id="2147483668" r:id="rId9"/>
    <p:sldLayoutId id="2147483670" r:id="rId10"/>
    <p:sldLayoutId id="2147483654" r:id="rId11"/>
    <p:sldLayoutId id="2147483655" r:id="rId12"/>
    <p:sldLayoutId id="2147483671" r:id="rId13"/>
    <p:sldLayoutId id="2147483672" r:id="rId14"/>
  </p:sldLayoutIdLst>
  <p:hf hdr="0" ftr="0" dt="0"/>
  <p:txStyles>
    <p:titleStyle>
      <a:lvl1pPr algn="l" defTabSz="685800" rtl="0" eaLnBrk="1" latinLnBrk="0" hangingPunct="1">
        <a:lnSpc>
          <a:spcPts val="2640"/>
        </a:lnSpc>
        <a:spcBef>
          <a:spcPct val="0"/>
        </a:spcBef>
        <a:buNone/>
        <a:defRPr sz="2200" b="1" kern="1200">
          <a:solidFill>
            <a:schemeClr val="tx1"/>
          </a:solidFill>
          <a:latin typeface="+mj-lt"/>
          <a:ea typeface="+mj-ea"/>
          <a:cs typeface="+mj-cs"/>
        </a:defRPr>
      </a:lvl1pPr>
    </p:titleStyle>
    <p:bodyStyle>
      <a:lvl1pPr marL="0" indent="0" algn="l" defTabSz="685800" rtl="0" eaLnBrk="1" latinLnBrk="0" hangingPunct="1">
        <a:lnSpc>
          <a:spcPts val="1440"/>
        </a:lnSpc>
        <a:spcBef>
          <a:spcPts val="0"/>
        </a:spcBef>
        <a:buFont typeface="Arial" panose="020B0604020202020204" pitchFamily="34" charset="0"/>
        <a:buNone/>
        <a:defRPr sz="1200" kern="1200">
          <a:solidFill>
            <a:schemeClr val="tx1"/>
          </a:solidFill>
          <a:latin typeface="+mn-lt"/>
          <a:ea typeface="+mn-ea"/>
          <a:cs typeface="+mn-cs"/>
        </a:defRPr>
      </a:lvl1pPr>
      <a:lvl2pPr marL="180000" indent="-180000" algn="l" defTabSz="685800" rtl="0" eaLnBrk="1" latinLnBrk="0" hangingPunct="1">
        <a:lnSpc>
          <a:spcPts val="1440"/>
        </a:lnSpc>
        <a:spcBef>
          <a:spcPts val="0"/>
        </a:spcBef>
        <a:buFont typeface="Arial" panose="020B0604020202020204" pitchFamily="34" charset="0"/>
        <a:buChar char="•"/>
        <a:defRPr sz="1200" kern="1200">
          <a:solidFill>
            <a:schemeClr val="tx1"/>
          </a:solidFill>
          <a:latin typeface="+mn-lt"/>
          <a:ea typeface="+mn-ea"/>
          <a:cs typeface="+mn-cs"/>
        </a:defRPr>
      </a:lvl2pPr>
      <a:lvl3pPr marL="857250" indent="-171450" algn="l" defTabSz="685800" rtl="0" eaLnBrk="1" latinLnBrk="0" hangingPunct="1">
        <a:lnSpc>
          <a:spcPts val="1440"/>
        </a:lnSpc>
        <a:spcBef>
          <a:spcPts val="375"/>
        </a:spcBef>
        <a:buFont typeface="Arial" panose="020B0604020202020204" pitchFamily="34" charset="0"/>
        <a:buChar char="•"/>
        <a:defRPr sz="1200" kern="1200">
          <a:solidFill>
            <a:schemeClr val="tx1"/>
          </a:solidFill>
          <a:latin typeface="+mn-lt"/>
          <a:ea typeface="+mn-ea"/>
          <a:cs typeface="+mn-cs"/>
        </a:defRPr>
      </a:lvl3pPr>
      <a:lvl4pPr marL="1200150" indent="-171450" algn="l" defTabSz="685800" rtl="0" eaLnBrk="1" latinLnBrk="0" hangingPunct="1">
        <a:lnSpc>
          <a:spcPts val="1440"/>
        </a:lnSpc>
        <a:spcBef>
          <a:spcPts val="375"/>
        </a:spcBef>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ts val="1440"/>
        </a:lnSpc>
        <a:spcBef>
          <a:spcPts val="375"/>
        </a:spcBef>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s://www.tiktok.com/@ta_be.a/video/7266898509998165281?lang=de-D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736A1B-A78E-4D3B-AF2F-DA3E66891A2E}"/>
              </a:ext>
            </a:extLst>
          </p:cNvPr>
          <p:cNvSpPr>
            <a:spLocks noGrp="1"/>
          </p:cNvSpPr>
          <p:nvPr>
            <p:ph type="ctrTitle"/>
          </p:nvPr>
        </p:nvSpPr>
        <p:spPr/>
        <p:txBody>
          <a:bodyPr/>
          <a:lstStyle/>
          <a:p>
            <a:r>
              <a:rPr lang="de-DE" sz="2800" dirty="0"/>
              <a:t>Grenzüberschreitungen</a:t>
            </a:r>
          </a:p>
        </p:txBody>
      </p:sp>
      <p:sp>
        <p:nvSpPr>
          <p:cNvPr id="3" name="Untertitel 2">
            <a:extLst>
              <a:ext uri="{FF2B5EF4-FFF2-40B4-BE49-F238E27FC236}">
                <a16:creationId xmlns:a16="http://schemas.microsoft.com/office/drawing/2014/main" id="{82B3F8FE-E478-417C-9C51-F5693FDE9163}"/>
              </a:ext>
            </a:extLst>
          </p:cNvPr>
          <p:cNvSpPr>
            <a:spLocks noGrp="1"/>
          </p:cNvSpPr>
          <p:nvPr>
            <p:ph type="subTitle" idx="1"/>
          </p:nvPr>
        </p:nvSpPr>
        <p:spPr/>
        <p:txBody>
          <a:bodyPr/>
          <a:lstStyle/>
          <a:p>
            <a:r>
              <a:rPr lang="de-DE" dirty="0" err="1"/>
              <a:t>Stop</a:t>
            </a:r>
            <a:r>
              <a:rPr lang="de-DE" dirty="0"/>
              <a:t>! Augen auf!</a:t>
            </a:r>
          </a:p>
        </p:txBody>
      </p:sp>
      <p:sp>
        <p:nvSpPr>
          <p:cNvPr id="18" name="Abgerundetes Rechteck 7">
            <a:extLst>
              <a:ext uri="{FF2B5EF4-FFF2-40B4-BE49-F238E27FC236}">
                <a16:creationId xmlns:a16="http://schemas.microsoft.com/office/drawing/2014/main" id="{51689854-F0F2-40E9-B7E5-14ECFEEF8EFF}"/>
              </a:ext>
            </a:extLst>
          </p:cNvPr>
          <p:cNvSpPr/>
          <p:nvPr/>
        </p:nvSpPr>
        <p:spPr>
          <a:xfrm>
            <a:off x="3613309" y="1756166"/>
            <a:ext cx="1871662" cy="709549"/>
          </a:xfrm>
          <a:prstGeom prst="roundRect">
            <a:avLst>
              <a:gd name="adj" fmla="val 46568"/>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80000" tIns="72000" rtlCol="0" anchor="ctr"/>
          <a:lstStyle/>
          <a:p>
            <a:pPr algn="ctr"/>
            <a:r>
              <a:rPr lang="de-DE" sz="1700" b="1" dirty="0">
                <a:solidFill>
                  <a:schemeClr val="bg1"/>
                </a:solidFill>
              </a:rPr>
              <a:t>Willkommen!</a:t>
            </a:r>
            <a:endParaRPr lang="de-DE" b="1" dirty="0">
              <a:solidFill>
                <a:schemeClr val="bg1"/>
              </a:solidFill>
            </a:endParaRPr>
          </a:p>
        </p:txBody>
      </p:sp>
      <p:pic>
        <p:nvPicPr>
          <p:cNvPr id="4" name="Picture 2">
            <a:extLst>
              <a:ext uri="{FF2B5EF4-FFF2-40B4-BE49-F238E27FC236}">
                <a16:creationId xmlns:a16="http://schemas.microsoft.com/office/drawing/2014/main" id="{9140AE0A-7F83-714E-F59D-0CFB5766F62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34864"/>
          <a:stretch/>
        </p:blipFill>
        <p:spPr bwMode="auto">
          <a:xfrm>
            <a:off x="359778" y="2262140"/>
            <a:ext cx="3783161" cy="16410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5" name="Abgerundetes Rechteck 7">
            <a:extLst>
              <a:ext uri="{FF2B5EF4-FFF2-40B4-BE49-F238E27FC236}">
                <a16:creationId xmlns:a16="http://schemas.microsoft.com/office/drawing/2014/main" id="{83C173C4-8D2E-EFF7-219E-72E6B3E0E202}"/>
              </a:ext>
            </a:extLst>
          </p:cNvPr>
          <p:cNvSpPr/>
          <p:nvPr/>
        </p:nvSpPr>
        <p:spPr>
          <a:xfrm>
            <a:off x="3613308" y="1756166"/>
            <a:ext cx="2020325" cy="709549"/>
          </a:xfrm>
          <a:prstGeom prst="roundRect">
            <a:avLst>
              <a:gd name="adj" fmla="val 46568"/>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80000" tIns="72000" rtlCol="0" anchor="ctr"/>
          <a:lstStyle/>
          <a:p>
            <a:pPr algn="ctr"/>
            <a:r>
              <a:rPr lang="de-DE" sz="1700" b="1" dirty="0">
                <a:solidFill>
                  <a:schemeClr val="bg1"/>
                </a:solidFill>
              </a:rPr>
              <a:t>Willkommen</a:t>
            </a:r>
            <a:endParaRPr lang="de-DE" b="1" dirty="0">
              <a:solidFill>
                <a:schemeClr val="bg1"/>
              </a:solidFill>
            </a:endParaRPr>
          </a:p>
        </p:txBody>
      </p:sp>
    </p:spTree>
    <p:extLst>
      <p:ext uri="{BB962C8B-B14F-4D97-AF65-F5344CB8AC3E}">
        <p14:creationId xmlns:p14="http://schemas.microsoft.com/office/powerpoint/2010/main" val="2467013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16"/>
          <p:cNvSpPr txBox="1">
            <a:spLocks noGrp="1"/>
          </p:cNvSpPr>
          <p:nvPr>
            <p:ph type="title"/>
          </p:nvPr>
        </p:nvSpPr>
        <p:spPr>
          <a:xfrm>
            <a:off x="802708" y="1545223"/>
            <a:ext cx="4439008" cy="1278288"/>
          </a:xfrm>
          <a:prstGeom prst="rect">
            <a:avLst/>
          </a:prstGeom>
          <a:noFill/>
          <a:ln>
            <a:noFill/>
          </a:ln>
        </p:spPr>
        <p:txBody>
          <a:bodyPr spcFirstLastPara="1" wrap="square" lIns="91425" tIns="45700" rIns="91425" bIns="45700" anchor="t" anchorCtr="0">
            <a:noAutofit/>
          </a:bodyPr>
          <a:lstStyle/>
          <a:p>
            <a:pPr marL="0" lvl="0" indent="0" algn="l" rtl="0">
              <a:lnSpc>
                <a:spcPct val="116666"/>
              </a:lnSpc>
              <a:spcBef>
                <a:spcPts val="0"/>
              </a:spcBef>
              <a:spcAft>
                <a:spcPts val="0"/>
              </a:spcAft>
              <a:buClr>
                <a:schemeClr val="lt1"/>
              </a:buClr>
              <a:buSzPts val="3000"/>
              <a:buFont typeface="Quicksand"/>
              <a:buNone/>
            </a:pPr>
            <a:r>
              <a:rPr lang="de-DE" dirty="0"/>
              <a:t>Noch Fragen?</a:t>
            </a:r>
            <a:endParaRPr dirty="0"/>
          </a:p>
        </p:txBody>
      </p:sp>
      <p:sp>
        <p:nvSpPr>
          <p:cNvPr id="235" name="Google Shape;235;p16"/>
          <p:cNvSpPr txBox="1">
            <a:spLocks noGrp="1"/>
          </p:cNvSpPr>
          <p:nvPr>
            <p:ph type="body" idx="1"/>
          </p:nvPr>
        </p:nvSpPr>
        <p:spPr>
          <a:xfrm>
            <a:off x="802708" y="3557172"/>
            <a:ext cx="4439008" cy="485775"/>
          </a:xfrm>
          <a:prstGeom prst="rect">
            <a:avLst/>
          </a:prstGeom>
          <a:noFill/>
          <a:ln>
            <a:noFill/>
          </a:ln>
        </p:spPr>
        <p:txBody>
          <a:bodyPr spcFirstLastPara="1" wrap="square" lIns="91425" tIns="45700" rIns="91425" bIns="45700" anchor="b" anchorCtr="0">
            <a:noAutofit/>
          </a:bodyPr>
          <a:lstStyle/>
          <a:p>
            <a:pPr marL="0" lvl="0" indent="0" algn="l" rtl="0">
              <a:lnSpc>
                <a:spcPct val="120000"/>
              </a:lnSpc>
              <a:spcBef>
                <a:spcPts val="0"/>
              </a:spcBef>
              <a:spcAft>
                <a:spcPts val="0"/>
              </a:spcAft>
              <a:buClr>
                <a:schemeClr val="lt1"/>
              </a:buClr>
              <a:buSzPts val="1500"/>
              <a:buNone/>
            </a:pPr>
            <a:r>
              <a:rPr lang="de-DE" dirty="0"/>
              <a:t>Pia Helmel</a:t>
            </a:r>
            <a:endParaRPr dirty="0"/>
          </a:p>
          <a:p>
            <a:pPr marL="0" lvl="0" indent="0" algn="l" rtl="0">
              <a:lnSpc>
                <a:spcPct val="120000"/>
              </a:lnSpc>
              <a:spcBef>
                <a:spcPts val="0"/>
              </a:spcBef>
              <a:spcAft>
                <a:spcPts val="0"/>
              </a:spcAft>
              <a:buClr>
                <a:schemeClr val="lt1"/>
              </a:buClr>
              <a:buSzPts val="1500"/>
              <a:buNone/>
            </a:pPr>
            <a:r>
              <a:rPr lang="de-DE" dirty="0"/>
              <a:t>Bildungsreferentin</a:t>
            </a:r>
            <a:endParaRPr dirty="0"/>
          </a:p>
          <a:p>
            <a:pPr marL="0" lvl="0" indent="0" algn="l" rtl="0">
              <a:lnSpc>
                <a:spcPct val="120000"/>
              </a:lnSpc>
              <a:spcBef>
                <a:spcPts val="0"/>
              </a:spcBef>
              <a:spcAft>
                <a:spcPts val="0"/>
              </a:spcAft>
              <a:buClr>
                <a:schemeClr val="lt1"/>
              </a:buClr>
              <a:buSzPts val="1500"/>
              <a:buNone/>
            </a:pPr>
            <a:r>
              <a:rPr lang="de-DE" dirty="0"/>
              <a:t>Bayerisches Jugendrotkreuz</a:t>
            </a:r>
            <a:endParaRPr dirty="0"/>
          </a:p>
          <a:p>
            <a:pPr marL="0" lvl="0" indent="0" algn="l" rtl="0">
              <a:lnSpc>
                <a:spcPct val="120000"/>
              </a:lnSpc>
              <a:spcBef>
                <a:spcPts val="0"/>
              </a:spcBef>
              <a:spcAft>
                <a:spcPts val="0"/>
              </a:spcAft>
              <a:buClr>
                <a:schemeClr val="lt1"/>
              </a:buClr>
              <a:buSzPts val="1500"/>
              <a:buNone/>
            </a:pPr>
            <a:endParaRPr dirty="0"/>
          </a:p>
          <a:p>
            <a:pPr marL="0" lvl="0" indent="0" algn="l" rtl="0">
              <a:lnSpc>
                <a:spcPct val="120000"/>
              </a:lnSpc>
              <a:spcBef>
                <a:spcPts val="0"/>
              </a:spcBef>
              <a:spcAft>
                <a:spcPts val="0"/>
              </a:spcAft>
              <a:buClr>
                <a:schemeClr val="lt1"/>
              </a:buClr>
              <a:buSzPts val="1500"/>
              <a:buNone/>
            </a:pPr>
            <a:r>
              <a:rPr lang="de-DE" dirty="0"/>
              <a:t>Tel.: 089/9241-1370</a:t>
            </a:r>
            <a:endParaRPr dirty="0"/>
          </a:p>
          <a:p>
            <a:pPr marL="0" lvl="0" indent="0" algn="l" rtl="0">
              <a:lnSpc>
                <a:spcPct val="120000"/>
              </a:lnSpc>
              <a:spcBef>
                <a:spcPts val="0"/>
              </a:spcBef>
              <a:spcAft>
                <a:spcPts val="0"/>
              </a:spcAft>
              <a:buClr>
                <a:schemeClr val="lt1"/>
              </a:buClr>
              <a:buSzPts val="1500"/>
              <a:buNone/>
            </a:pPr>
            <a:r>
              <a:rPr lang="de-DE" dirty="0"/>
              <a:t>E-Mail: helmel@lgst.brk.de</a:t>
            </a:r>
            <a:endParaRPr dirty="0"/>
          </a:p>
          <a:p>
            <a:pPr marL="0" lvl="0" indent="0" algn="l" rtl="0">
              <a:lnSpc>
                <a:spcPct val="120000"/>
              </a:lnSpc>
              <a:spcBef>
                <a:spcPts val="0"/>
              </a:spcBef>
              <a:spcAft>
                <a:spcPts val="0"/>
              </a:spcAft>
              <a:buClr>
                <a:schemeClr val="lt1"/>
              </a:buClr>
              <a:buSzPts val="1500"/>
              <a:buNone/>
            </a:pPr>
            <a:r>
              <a:rPr lang="de-DE" dirty="0"/>
              <a:t>Internet: www.jrk-bayern.de</a:t>
            </a:r>
            <a:endParaRPr dirty="0"/>
          </a:p>
        </p:txBody>
      </p:sp>
      <p:sp>
        <p:nvSpPr>
          <p:cNvPr id="236" name="Google Shape;236;p16"/>
          <p:cNvSpPr txBox="1">
            <a:spLocks noGrp="1"/>
          </p:cNvSpPr>
          <p:nvPr>
            <p:ph type="sldNum" idx="12"/>
          </p:nvPr>
        </p:nvSpPr>
        <p:spPr>
          <a:xfrm>
            <a:off x="342000" y="4689411"/>
            <a:ext cx="2057400" cy="273844"/>
          </a:xfrm>
          <a:prstGeom prst="rect">
            <a:avLst/>
          </a:prstGeom>
          <a:noFill/>
          <a:ln>
            <a:noFill/>
          </a:ln>
        </p:spPr>
        <p:txBody>
          <a:bodyPr spcFirstLastPara="1" wrap="square" lIns="91425" tIns="45700" rIns="91425" bIns="45700" anchor="ctr" anchorCtr="0">
            <a:noAutofit/>
          </a:bodyPr>
          <a:lstStyle/>
          <a:p>
            <a:pPr marL="0" lvl="0" indent="0" algn="l" rtl="0">
              <a:lnSpc>
                <a:spcPct val="120000"/>
              </a:lnSpc>
              <a:spcBef>
                <a:spcPts val="0"/>
              </a:spcBef>
              <a:spcAft>
                <a:spcPts val="0"/>
              </a:spcAft>
              <a:buNone/>
            </a:pPr>
            <a:r>
              <a:rPr lang="de-DE"/>
              <a:t>Seite </a:t>
            </a:r>
            <a:fld id="{00000000-1234-1234-1234-123412341234}" type="slidenum">
              <a:rPr lang="de-DE"/>
              <a:t>9</a:t>
            </a:fld>
            <a:endParaRPr/>
          </a:p>
        </p:txBody>
      </p:sp>
      <p:pic>
        <p:nvPicPr>
          <p:cNvPr id="237" name="Google Shape;237;p16"/>
          <p:cNvPicPr preferRelativeResize="0"/>
          <p:nvPr/>
        </p:nvPicPr>
        <p:blipFill rotWithShape="1">
          <a:blip r:embed="rId3">
            <a:alphaModFix/>
          </a:blip>
          <a:srcRect/>
          <a:stretch/>
        </p:blipFill>
        <p:spPr>
          <a:xfrm>
            <a:off x="4207629" y="2475751"/>
            <a:ext cx="2281238" cy="1519238"/>
          </a:xfrm>
          <a:prstGeom prst="rect">
            <a:avLst/>
          </a:prstGeom>
          <a:noFill/>
          <a:ln>
            <a:noFill/>
          </a:ln>
          <a:effectLst>
            <a:outerShdw blurRad="292100" dist="139700" dir="2700000" algn="tl" rotWithShape="0">
              <a:srgbClr val="333333">
                <a:alpha val="64705"/>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E69B738-1405-4943-9232-D0907F762CD8}"/>
              </a:ext>
            </a:extLst>
          </p:cNvPr>
          <p:cNvSpPr>
            <a:spLocks noGrp="1"/>
          </p:cNvSpPr>
          <p:nvPr>
            <p:ph type="sldNum" sz="quarter" idx="15"/>
          </p:nvPr>
        </p:nvSpPr>
        <p:spPr/>
        <p:txBody>
          <a:bodyPr/>
          <a:lstStyle/>
          <a:p>
            <a:r>
              <a:rPr lang="de-DE"/>
              <a:t>Seite </a:t>
            </a:r>
            <a:fld id="{238189F4-F3CF-4C3F-9A4B-BA92E5F4D34C}" type="slidenum">
              <a:rPr lang="de-DE" smtClean="0"/>
              <a:pPr/>
              <a:t>10</a:t>
            </a:fld>
            <a:endParaRPr lang="de-DE" dirty="0"/>
          </a:p>
        </p:txBody>
      </p:sp>
      <p:sp>
        <p:nvSpPr>
          <p:cNvPr id="5" name="Titel 1">
            <a:extLst>
              <a:ext uri="{FF2B5EF4-FFF2-40B4-BE49-F238E27FC236}">
                <a16:creationId xmlns:a16="http://schemas.microsoft.com/office/drawing/2014/main" id="{EEB88027-1E20-4F59-AA2C-F305221C9A7F}"/>
              </a:ext>
            </a:extLst>
          </p:cNvPr>
          <p:cNvSpPr txBox="1">
            <a:spLocks/>
          </p:cNvSpPr>
          <p:nvPr/>
        </p:nvSpPr>
        <p:spPr>
          <a:xfrm>
            <a:off x="1906638" y="2461620"/>
            <a:ext cx="4439008" cy="550093"/>
          </a:xfrm>
          <a:prstGeom prst="rect">
            <a:avLst/>
          </a:prstGeom>
        </p:spPr>
        <p:txBody>
          <a:bodyPr vert="horz" lIns="91440" tIns="45720" rIns="91440" bIns="45720" rtlCol="0" anchor="t" anchorCtr="0">
            <a:noAutofit/>
          </a:bodyPr>
          <a:lstStyle>
            <a:lvl1pPr algn="l" defTabSz="685800" rtl="0" eaLnBrk="1" latinLnBrk="0" hangingPunct="1">
              <a:lnSpc>
                <a:spcPts val="3500"/>
              </a:lnSpc>
              <a:spcBef>
                <a:spcPct val="0"/>
              </a:spcBef>
              <a:buNone/>
              <a:defRPr sz="3000" b="1" kern="1200">
                <a:solidFill>
                  <a:schemeClr val="bg1"/>
                </a:solidFill>
                <a:latin typeface="+mj-lt"/>
                <a:ea typeface="+mj-ea"/>
                <a:cs typeface="+mj-cs"/>
              </a:defRPr>
            </a:lvl1pPr>
          </a:lstStyle>
          <a:p>
            <a:r>
              <a:rPr lang="de-DE" dirty="0"/>
              <a:t>Vielen Dank für eure Aufmerksamkeit!</a:t>
            </a:r>
          </a:p>
        </p:txBody>
      </p:sp>
      <p:sp>
        <p:nvSpPr>
          <p:cNvPr id="6" name="Textplatzhalter 2">
            <a:extLst>
              <a:ext uri="{FF2B5EF4-FFF2-40B4-BE49-F238E27FC236}">
                <a16:creationId xmlns:a16="http://schemas.microsoft.com/office/drawing/2014/main" id="{7A8A2835-F102-4EF0-B7B0-DAC8A9561CCE}"/>
              </a:ext>
            </a:extLst>
          </p:cNvPr>
          <p:cNvSpPr txBox="1">
            <a:spLocks/>
          </p:cNvSpPr>
          <p:nvPr/>
        </p:nvSpPr>
        <p:spPr>
          <a:xfrm>
            <a:off x="1980080" y="1407700"/>
            <a:ext cx="4439008" cy="3555555"/>
          </a:xfrm>
          <a:prstGeom prst="rect">
            <a:avLst/>
          </a:prstGeom>
        </p:spPr>
        <p:txBody>
          <a:bodyPr vert="horz" lIns="91440" tIns="45720" rIns="91440" bIns="45720" rtlCol="0" anchor="b" anchorCtr="0">
            <a:noAutofit/>
          </a:bodyPr>
          <a:lstStyle>
            <a:lvl1pPr marL="0" indent="0" algn="l" defTabSz="685800" rtl="0" eaLnBrk="1" latinLnBrk="0" hangingPunct="1">
              <a:lnSpc>
                <a:spcPts val="1800"/>
              </a:lnSpc>
              <a:spcBef>
                <a:spcPts val="0"/>
              </a:spcBef>
              <a:buFont typeface="Arial" panose="020B0604020202020204" pitchFamily="34" charset="0"/>
              <a:buNone/>
              <a:defRPr sz="1500" b="0" kern="1200">
                <a:solidFill>
                  <a:schemeClr val="bg1"/>
                </a:solidFill>
                <a:latin typeface="+mn-lt"/>
                <a:ea typeface="+mn-ea"/>
                <a:cs typeface="+mn-cs"/>
              </a:defRPr>
            </a:lvl1pPr>
            <a:lvl2pPr marL="180000" indent="-180000" algn="l" defTabSz="685800" rtl="0" eaLnBrk="1" latinLnBrk="0" hangingPunct="1">
              <a:lnSpc>
                <a:spcPts val="1440"/>
              </a:lnSpc>
              <a:spcBef>
                <a:spcPts val="0"/>
              </a:spcBef>
              <a:buFont typeface="Arial" panose="020B0604020202020204" pitchFamily="34" charset="0"/>
              <a:buChar char="•"/>
              <a:defRPr sz="1200" kern="1200">
                <a:solidFill>
                  <a:schemeClr val="tx1"/>
                </a:solidFill>
                <a:latin typeface="+mn-lt"/>
                <a:ea typeface="+mn-ea"/>
                <a:cs typeface="+mn-cs"/>
              </a:defRPr>
            </a:lvl2pPr>
            <a:lvl3pPr marL="857250" indent="-171450" algn="l" defTabSz="685800" rtl="0" eaLnBrk="1" latinLnBrk="0" hangingPunct="1">
              <a:lnSpc>
                <a:spcPts val="1440"/>
              </a:lnSpc>
              <a:spcBef>
                <a:spcPts val="375"/>
              </a:spcBef>
              <a:buFont typeface="Arial" panose="020B0604020202020204" pitchFamily="34" charset="0"/>
              <a:buChar char="•"/>
              <a:defRPr sz="1200" kern="1200">
                <a:solidFill>
                  <a:schemeClr val="tx1"/>
                </a:solidFill>
                <a:latin typeface="+mn-lt"/>
                <a:ea typeface="+mn-ea"/>
                <a:cs typeface="+mn-cs"/>
              </a:defRPr>
            </a:lvl3pPr>
            <a:lvl4pPr marL="1200150" indent="-171450" algn="l" defTabSz="685800" rtl="0" eaLnBrk="1" latinLnBrk="0" hangingPunct="1">
              <a:lnSpc>
                <a:spcPts val="1440"/>
              </a:lnSpc>
              <a:spcBef>
                <a:spcPts val="375"/>
              </a:spcBef>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ts val="1440"/>
              </a:lnSpc>
              <a:spcBef>
                <a:spcPts val="375"/>
              </a:spcBef>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de-DE" b="1" dirty="0"/>
          </a:p>
          <a:p>
            <a:br>
              <a:rPr lang="de-DE" sz="1050" b="1" dirty="0"/>
            </a:br>
            <a:r>
              <a:rPr lang="de-DE" sz="1050" b="1" dirty="0"/>
              <a:t> </a:t>
            </a:r>
          </a:p>
          <a:p>
            <a:endParaRPr lang="de-DE" b="1" dirty="0"/>
          </a:p>
        </p:txBody>
      </p:sp>
    </p:spTree>
    <p:extLst>
      <p:ext uri="{BB962C8B-B14F-4D97-AF65-F5344CB8AC3E}">
        <p14:creationId xmlns:p14="http://schemas.microsoft.com/office/powerpoint/2010/main" val="234132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6"/>
          </p:nvPr>
        </p:nvSpPr>
        <p:spPr>
          <a:xfrm rot="21329164">
            <a:off x="4532004" y="2177893"/>
            <a:ext cx="2868241" cy="2599310"/>
          </a:xfrm>
        </p:spPr>
        <p:txBody>
          <a:bodyPr/>
          <a:lstStyle/>
          <a:p>
            <a:r>
              <a:rPr lang="de-DE" dirty="0"/>
              <a:t>#mutzentrum</a:t>
            </a:r>
          </a:p>
          <a:p>
            <a:endParaRPr lang="de-DE" dirty="0"/>
          </a:p>
          <a:p>
            <a:r>
              <a:rPr lang="de-DE" dirty="0">
                <a:hlinkClick r:id="rId3"/>
              </a:rPr>
              <a:t>https://www.tiktok.com/@ta_be.a/video/7266898509998165281?lang=de-DE</a:t>
            </a:r>
            <a:endParaRPr lang="de-DE" dirty="0"/>
          </a:p>
          <a:p>
            <a:endParaRPr lang="de-DE" dirty="0"/>
          </a:p>
          <a:p>
            <a:r>
              <a:rPr lang="de-DE" dirty="0"/>
              <a:t>Ein Kinderrap über Grenzen, Geheimnisse und die Entscheidung über den eigenen Körper</a:t>
            </a:r>
          </a:p>
          <a:p>
            <a:endParaRPr lang="de-DE" dirty="0"/>
          </a:p>
          <a:p>
            <a:endParaRPr lang="de-DE" dirty="0"/>
          </a:p>
        </p:txBody>
      </p:sp>
      <p:sp>
        <p:nvSpPr>
          <p:cNvPr id="3" name="Titel 2"/>
          <p:cNvSpPr>
            <a:spLocks noGrp="1"/>
          </p:cNvSpPr>
          <p:nvPr>
            <p:ph type="title"/>
          </p:nvPr>
        </p:nvSpPr>
        <p:spPr/>
        <p:txBody>
          <a:bodyPr/>
          <a:lstStyle/>
          <a:p>
            <a:r>
              <a:rPr lang="de-DE" dirty="0"/>
              <a:t>Hand aufs Herz</a:t>
            </a:r>
          </a:p>
        </p:txBody>
      </p:sp>
      <p:sp>
        <p:nvSpPr>
          <p:cNvPr id="4" name="Inhaltsplatzhalter 3"/>
          <p:cNvSpPr>
            <a:spLocks noGrp="1"/>
          </p:cNvSpPr>
          <p:nvPr>
            <p:ph idx="1"/>
          </p:nvPr>
        </p:nvSpPr>
        <p:spPr/>
        <p:txBody>
          <a:bodyPr/>
          <a:lstStyle/>
          <a:p>
            <a:pPr lvl="0">
              <a:lnSpc>
                <a:spcPct val="100000"/>
              </a:lnSpc>
            </a:pPr>
            <a:r>
              <a:rPr lang="de-DE" sz="1050" dirty="0"/>
              <a:t>Hand </a:t>
            </a:r>
            <a:r>
              <a:rPr lang="de-DE" sz="1050" dirty="0" err="1"/>
              <a:t>auf´s</a:t>
            </a:r>
            <a:r>
              <a:rPr lang="de-DE" sz="1050" dirty="0"/>
              <a:t> Herz!</a:t>
            </a:r>
          </a:p>
          <a:p>
            <a:pPr lvl="0">
              <a:lnSpc>
                <a:spcPct val="100000"/>
              </a:lnSpc>
            </a:pPr>
            <a:r>
              <a:rPr lang="de-DE" sz="1050" dirty="0"/>
              <a:t>Hören was es sagt!</a:t>
            </a:r>
          </a:p>
          <a:p>
            <a:pPr lvl="0">
              <a:lnSpc>
                <a:spcPct val="100000"/>
              </a:lnSpc>
            </a:pPr>
            <a:r>
              <a:rPr lang="de-DE" sz="1050" dirty="0"/>
              <a:t>Meine Gefühle sind wichtig und richtig!</a:t>
            </a:r>
          </a:p>
          <a:p>
            <a:pPr lvl="0">
              <a:lnSpc>
                <a:spcPct val="100000"/>
              </a:lnSpc>
            </a:pPr>
            <a:r>
              <a:rPr lang="de-DE" sz="1050" dirty="0"/>
              <a:t>Deine Gefühle sind wichtig und richtig!</a:t>
            </a:r>
          </a:p>
          <a:p>
            <a:pPr lvl="0">
              <a:lnSpc>
                <a:spcPct val="100000"/>
              </a:lnSpc>
            </a:pPr>
            <a:endParaRPr lang="de-DE" sz="1050" dirty="0"/>
          </a:p>
          <a:p>
            <a:pPr lvl="0">
              <a:lnSpc>
                <a:spcPct val="100000"/>
              </a:lnSpc>
            </a:pPr>
            <a:r>
              <a:rPr lang="de-DE" sz="1050" dirty="0"/>
              <a:t>Ich sag NEIN! Lass das sein!</a:t>
            </a:r>
          </a:p>
          <a:p>
            <a:pPr lvl="0">
              <a:lnSpc>
                <a:spcPct val="100000"/>
              </a:lnSpc>
            </a:pPr>
            <a:r>
              <a:rPr lang="de-DE" sz="1050" dirty="0"/>
              <a:t>Grenzen setzen! Nicht verletzen!</a:t>
            </a:r>
          </a:p>
          <a:p>
            <a:pPr lvl="0">
              <a:lnSpc>
                <a:spcPct val="100000"/>
              </a:lnSpc>
            </a:pPr>
            <a:endParaRPr lang="de-DE" sz="1050" dirty="0"/>
          </a:p>
          <a:p>
            <a:pPr lvl="0">
              <a:lnSpc>
                <a:spcPct val="100000"/>
              </a:lnSpc>
            </a:pPr>
            <a:r>
              <a:rPr lang="de-DE" sz="1050" dirty="0"/>
              <a:t>Ein gutes Geheimnis behalte ich für mich!</a:t>
            </a:r>
          </a:p>
          <a:p>
            <a:pPr lvl="0">
              <a:lnSpc>
                <a:spcPct val="100000"/>
              </a:lnSpc>
            </a:pPr>
            <a:r>
              <a:rPr lang="de-DE" sz="1050" dirty="0"/>
              <a:t>Ein schlechtes Geheimnis sage ich weiter!</a:t>
            </a:r>
          </a:p>
          <a:p>
            <a:pPr lvl="0">
              <a:lnSpc>
                <a:spcPct val="100000"/>
              </a:lnSpc>
            </a:pPr>
            <a:endParaRPr lang="de-DE" sz="1050" dirty="0"/>
          </a:p>
          <a:p>
            <a:pPr lvl="0">
              <a:lnSpc>
                <a:spcPct val="100000"/>
              </a:lnSpc>
            </a:pPr>
            <a:r>
              <a:rPr lang="de-DE" sz="1050" dirty="0"/>
              <a:t>Ich kann helfen und mir Hilfe holen!</a:t>
            </a:r>
          </a:p>
          <a:p>
            <a:pPr lvl="0">
              <a:lnSpc>
                <a:spcPct val="100000"/>
              </a:lnSpc>
            </a:pPr>
            <a:endParaRPr lang="de-DE" sz="1050" dirty="0"/>
          </a:p>
          <a:p>
            <a:pPr lvl="0">
              <a:lnSpc>
                <a:spcPct val="100000"/>
              </a:lnSpc>
            </a:pPr>
            <a:r>
              <a:rPr lang="de-DE" sz="1050" dirty="0"/>
              <a:t>Doch eins sage ich dir: Mein Körper gehört mir!</a:t>
            </a:r>
          </a:p>
          <a:p>
            <a:pPr lvl="0"/>
            <a:endParaRPr lang="de-DE" dirty="0"/>
          </a:p>
        </p:txBody>
      </p:sp>
      <p:sp>
        <p:nvSpPr>
          <p:cNvPr id="5" name="Textplatzhalter 4"/>
          <p:cNvSpPr>
            <a:spLocks noGrp="1"/>
          </p:cNvSpPr>
          <p:nvPr>
            <p:ph type="body" sz="quarter" idx="14"/>
          </p:nvPr>
        </p:nvSpPr>
        <p:spPr>
          <a:xfrm>
            <a:off x="342000" y="1506732"/>
            <a:ext cx="7156081" cy="485775"/>
          </a:xfrm>
        </p:spPr>
        <p:txBody>
          <a:bodyPr/>
          <a:lstStyle/>
          <a:p>
            <a:endParaRPr lang="de-DE" dirty="0"/>
          </a:p>
        </p:txBody>
      </p:sp>
      <p:sp>
        <p:nvSpPr>
          <p:cNvPr id="7" name="Foliennummernplatzhalter 6"/>
          <p:cNvSpPr>
            <a:spLocks noGrp="1"/>
          </p:cNvSpPr>
          <p:nvPr>
            <p:ph type="sldNum" sz="quarter" idx="15"/>
          </p:nvPr>
        </p:nvSpPr>
        <p:spPr/>
        <p:txBody>
          <a:bodyPr/>
          <a:lstStyle/>
          <a:p>
            <a:r>
              <a:rPr lang="de-DE"/>
              <a:t>Seite </a:t>
            </a:r>
            <a:fld id="{238189F4-F3CF-4C3F-9A4B-BA92E5F4D34C}" type="slidenum">
              <a:rPr lang="de-DE" smtClean="0"/>
              <a:pPr/>
              <a:t>1</a:t>
            </a:fld>
            <a:endParaRPr lang="de-DE" dirty="0"/>
          </a:p>
        </p:txBody>
      </p:sp>
    </p:spTree>
    <p:extLst>
      <p:ext uri="{BB962C8B-B14F-4D97-AF65-F5344CB8AC3E}">
        <p14:creationId xmlns:p14="http://schemas.microsoft.com/office/powerpoint/2010/main" val="2293240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800" dirty="0">
                <a:effectLst/>
                <a:latin typeface="Calibri" panose="020F0502020204030204" pitchFamily="34" charset="0"/>
                <a:ea typeface="Calibri" panose="020F0502020204030204" pitchFamily="34" charset="0"/>
                <a:cs typeface="Times New Roman" panose="02020603050405020304" pitchFamily="18" charset="0"/>
              </a:rPr>
              <a:t>Eine Person überschreitet mit ihrem Verhalten zufällig oder aus Versehen die persönlichen Grenzen einer anderen Person.</a:t>
            </a:r>
            <a:br>
              <a:rPr lang="de-DE" sz="1800" dirty="0">
                <a:effectLst/>
                <a:latin typeface="Calibri" panose="020F0502020204030204" pitchFamily="34" charset="0"/>
                <a:ea typeface="Calibri" panose="020F0502020204030204" pitchFamily="34" charset="0"/>
                <a:cs typeface="Times New Roman" panose="02020603050405020304" pitchFamily="18" charset="0"/>
              </a:rPr>
            </a:br>
            <a:r>
              <a:rPr lang="de-DE" sz="1800" dirty="0">
                <a:effectLst/>
                <a:latin typeface="Calibri" panose="020F0502020204030204" pitchFamily="34" charset="0"/>
                <a:ea typeface="Calibri" panose="020F0502020204030204" pitchFamily="34" charset="0"/>
                <a:cs typeface="Times New Roman" panose="02020603050405020304" pitchFamily="18" charset="0"/>
              </a:rPr>
              <a:t> </a:t>
            </a:r>
            <a:br>
              <a:rPr lang="de-DE" sz="1800" dirty="0">
                <a:effectLst/>
                <a:latin typeface="Calibri" panose="020F0502020204030204" pitchFamily="34" charset="0"/>
                <a:ea typeface="Calibri" panose="020F0502020204030204" pitchFamily="34" charset="0"/>
                <a:cs typeface="Times New Roman" panose="02020603050405020304" pitchFamily="18" charset="0"/>
              </a:rPr>
            </a:br>
            <a:r>
              <a:rPr lang="de-DE" sz="1800" dirty="0">
                <a:effectLst/>
                <a:latin typeface="Calibri" panose="020F0502020204030204" pitchFamily="34" charset="0"/>
                <a:ea typeface="Calibri" panose="020F0502020204030204" pitchFamily="34" charset="0"/>
                <a:cs typeface="Times New Roman" panose="02020603050405020304" pitchFamily="18" charset="0"/>
              </a:rPr>
              <a:t>Die persönliche Grenze ist dabei immer subjektiv und ist bei jeder Person unterschiedlich. </a:t>
            </a:r>
            <a:br>
              <a:rPr lang="de-DE" sz="1800" dirty="0">
                <a:effectLst/>
                <a:latin typeface="Calibri" panose="020F0502020204030204" pitchFamily="34" charset="0"/>
                <a:ea typeface="Calibri" panose="020F0502020204030204" pitchFamily="34" charset="0"/>
                <a:cs typeface="Times New Roman" panose="02020603050405020304" pitchFamily="18" charset="0"/>
              </a:rPr>
            </a:br>
            <a:endParaRPr lang="de-DE" dirty="0"/>
          </a:p>
        </p:txBody>
      </p:sp>
      <p:sp>
        <p:nvSpPr>
          <p:cNvPr id="13" name="Textplatzhalter 12"/>
          <p:cNvSpPr>
            <a:spLocks noGrp="1"/>
          </p:cNvSpPr>
          <p:nvPr>
            <p:ph type="body" sz="quarter" idx="14"/>
          </p:nvPr>
        </p:nvSpPr>
        <p:spPr>
          <a:xfrm>
            <a:off x="1051811" y="1739993"/>
            <a:ext cx="4707639" cy="485775"/>
          </a:xfrm>
        </p:spPr>
        <p:txBody>
          <a:bodyPr/>
          <a:lstStyle/>
          <a:p>
            <a:r>
              <a:rPr lang="de-DE" dirty="0"/>
              <a:t>Was verstehen wir unter Grenzüberschreitungen?</a:t>
            </a:r>
          </a:p>
        </p:txBody>
      </p:sp>
      <p:sp>
        <p:nvSpPr>
          <p:cNvPr id="14" name="Foliennummernplatzhalter 13"/>
          <p:cNvSpPr>
            <a:spLocks noGrp="1"/>
          </p:cNvSpPr>
          <p:nvPr>
            <p:ph type="sldNum" sz="quarter" idx="15"/>
          </p:nvPr>
        </p:nvSpPr>
        <p:spPr/>
        <p:txBody>
          <a:bodyPr/>
          <a:lstStyle/>
          <a:p>
            <a:r>
              <a:rPr lang="de-DE"/>
              <a:t>Seite </a:t>
            </a:r>
            <a:fld id="{238189F4-F3CF-4C3F-9A4B-BA92E5F4D34C}" type="slidenum">
              <a:rPr lang="de-DE" smtClean="0"/>
              <a:pPr/>
              <a:t>2</a:t>
            </a:fld>
            <a:endParaRPr lang="de-DE" dirty="0"/>
          </a:p>
        </p:txBody>
      </p:sp>
    </p:spTree>
    <p:extLst>
      <p:ext uri="{BB962C8B-B14F-4D97-AF65-F5344CB8AC3E}">
        <p14:creationId xmlns:p14="http://schemas.microsoft.com/office/powerpoint/2010/main" val="2182332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de-DE" dirty="0"/>
            </a:br>
            <a:br>
              <a:rPr lang="de-DE" dirty="0"/>
            </a:br>
            <a:r>
              <a:rPr lang="de-DE" sz="1800" b="0" dirty="0">
                <a:effectLst/>
                <a:latin typeface="Calibri" panose="020F0502020204030204" pitchFamily="34" charset="0"/>
                <a:ea typeface="Calibri" panose="020F0502020204030204" pitchFamily="34" charset="0"/>
                <a:cs typeface="Times New Roman" panose="02020603050405020304" pitchFamily="18" charset="0"/>
              </a:rPr>
              <a:t>Welche Sprüche habt ihr schon gehört, die eure Grenzen verletzt haben? </a:t>
            </a:r>
            <a:br>
              <a:rPr lang="de-DE" sz="1800" b="0" dirty="0">
                <a:effectLst/>
                <a:latin typeface="Calibri" panose="020F0502020204030204" pitchFamily="34" charset="0"/>
                <a:ea typeface="Calibri" panose="020F0502020204030204" pitchFamily="34" charset="0"/>
                <a:cs typeface="Times New Roman" panose="02020603050405020304" pitchFamily="18" charset="0"/>
              </a:rPr>
            </a:br>
            <a:r>
              <a:rPr lang="de-DE" sz="1800" b="0" dirty="0">
                <a:effectLst/>
                <a:latin typeface="Calibri" panose="020F0502020204030204" pitchFamily="34" charset="0"/>
                <a:ea typeface="Calibri" panose="020F0502020204030204" pitchFamily="34" charset="0"/>
                <a:cs typeface="Times New Roman" panose="02020603050405020304" pitchFamily="18" charset="0"/>
              </a:rPr>
              <a:t>Welche Sprüche kann es umgekehrt geben, die Kinder und Jugendliche als verletzend erleben?</a:t>
            </a:r>
            <a:br>
              <a:rPr lang="de-DE" sz="1800" dirty="0">
                <a:effectLst/>
                <a:latin typeface="Calibri" panose="020F0502020204030204" pitchFamily="34" charset="0"/>
                <a:ea typeface="Calibri" panose="020F0502020204030204" pitchFamily="34" charset="0"/>
                <a:cs typeface="Times New Roman" panose="02020603050405020304" pitchFamily="18" charset="0"/>
              </a:rPr>
            </a:br>
            <a:endParaRPr lang="de-DE" dirty="0"/>
          </a:p>
        </p:txBody>
      </p:sp>
      <p:sp>
        <p:nvSpPr>
          <p:cNvPr id="13" name="Textplatzhalter 12"/>
          <p:cNvSpPr>
            <a:spLocks noGrp="1"/>
          </p:cNvSpPr>
          <p:nvPr>
            <p:ph type="body" sz="quarter" idx="14"/>
          </p:nvPr>
        </p:nvSpPr>
        <p:spPr>
          <a:xfrm>
            <a:off x="911852" y="2313295"/>
            <a:ext cx="4789152" cy="485775"/>
          </a:xfrm>
        </p:spPr>
        <p:txBody>
          <a:bodyPr/>
          <a:lstStyle/>
          <a:p>
            <a:pPr algn="ctr"/>
            <a:r>
              <a:rPr lang="de-DE" sz="3200" b="1" dirty="0"/>
              <a:t>DU BIST VOLL PORNO!</a:t>
            </a:r>
            <a:endParaRPr lang="de-DE" b="1" dirty="0"/>
          </a:p>
        </p:txBody>
      </p:sp>
      <p:sp>
        <p:nvSpPr>
          <p:cNvPr id="14" name="Foliennummernplatzhalter 13"/>
          <p:cNvSpPr>
            <a:spLocks noGrp="1"/>
          </p:cNvSpPr>
          <p:nvPr>
            <p:ph type="sldNum" sz="quarter" idx="15"/>
          </p:nvPr>
        </p:nvSpPr>
        <p:spPr/>
        <p:txBody>
          <a:bodyPr/>
          <a:lstStyle/>
          <a:p>
            <a:r>
              <a:rPr lang="de-DE"/>
              <a:t>Seite </a:t>
            </a:r>
            <a:fld id="{238189F4-F3CF-4C3F-9A4B-BA92E5F4D34C}" type="slidenum">
              <a:rPr lang="de-DE" smtClean="0"/>
              <a:pPr/>
              <a:t>3</a:t>
            </a:fld>
            <a:endParaRPr lang="de-DE" dirty="0"/>
          </a:p>
        </p:txBody>
      </p:sp>
    </p:spTree>
    <p:extLst>
      <p:ext uri="{BB962C8B-B14F-4D97-AF65-F5344CB8AC3E}">
        <p14:creationId xmlns:p14="http://schemas.microsoft.com/office/powerpoint/2010/main" val="172750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2000" y="1023256"/>
            <a:ext cx="7330251" cy="864125"/>
          </a:xfrm>
        </p:spPr>
        <p:txBody>
          <a:bodyPr/>
          <a:lstStyle/>
          <a:p>
            <a:r>
              <a:rPr lang="de-DE" dirty="0"/>
              <a:t>Beispiele für mögliche Grenzverletzungen?</a:t>
            </a:r>
          </a:p>
        </p:txBody>
      </p:sp>
      <p:sp>
        <p:nvSpPr>
          <p:cNvPr id="3" name="Inhaltsplatzhalter 2"/>
          <p:cNvSpPr>
            <a:spLocks noGrp="1"/>
          </p:cNvSpPr>
          <p:nvPr>
            <p:ph idx="1"/>
          </p:nvPr>
        </p:nvSpPr>
        <p:spPr>
          <a:xfrm>
            <a:off x="342000" y="2069058"/>
            <a:ext cx="8478150" cy="2508386"/>
          </a:xfrm>
        </p:spPr>
        <p:txBody>
          <a:bodyPr/>
          <a:lstStyle/>
          <a:p>
            <a:pPr lvl="0">
              <a:lnSpc>
                <a:spcPct val="150000"/>
              </a:lnSpc>
            </a:pPr>
            <a:r>
              <a:rPr lang="de-DE" dirty="0"/>
              <a:t>-	Sexistische "Qualitätsurteile" (gegen)über Mädchen und Jungen, </a:t>
            </a:r>
          </a:p>
          <a:p>
            <a:pPr lvl="0">
              <a:lnSpc>
                <a:spcPct val="150000"/>
              </a:lnSpc>
            </a:pPr>
            <a:r>
              <a:rPr lang="de-DE" dirty="0"/>
              <a:t>-	Flirten des*der Trainers*in mit Jugendlichen, </a:t>
            </a:r>
          </a:p>
          <a:p>
            <a:pPr lvl="0">
              <a:lnSpc>
                <a:spcPct val="150000"/>
              </a:lnSpc>
            </a:pPr>
            <a:r>
              <a:rPr lang="de-DE" dirty="0"/>
              <a:t>-	zufälliges Berühren der Genitalien im Rahmen von Hilfestellungen im Sport, </a:t>
            </a:r>
          </a:p>
          <a:p>
            <a:pPr lvl="0">
              <a:lnSpc>
                <a:spcPct val="150000"/>
              </a:lnSpc>
            </a:pPr>
            <a:r>
              <a:rPr lang="de-DE" dirty="0"/>
              <a:t>-	Betreten des Umkleide-/der Duschräume durch die Gruppenleitung während sich </a:t>
            </a:r>
            <a:br>
              <a:rPr lang="de-DE" dirty="0"/>
            </a:br>
            <a:r>
              <a:rPr lang="de-DE" dirty="0"/>
              <a:t>	ein*e Jugendliche*r duscht oder umzieht, </a:t>
            </a:r>
          </a:p>
          <a:p>
            <a:pPr lvl="0">
              <a:lnSpc>
                <a:spcPct val="150000"/>
              </a:lnSpc>
            </a:pPr>
            <a:r>
              <a:rPr lang="de-DE" dirty="0"/>
              <a:t>-	ungefragt tröstend in den Arm nehmen, </a:t>
            </a:r>
          </a:p>
          <a:p>
            <a:pPr lvl="0">
              <a:lnSpc>
                <a:spcPct val="150000"/>
              </a:lnSpc>
            </a:pPr>
            <a:r>
              <a:rPr lang="de-DE" dirty="0"/>
              <a:t>-	Spiele mit viel Körperkontakt müssen mitgespielt werden </a:t>
            </a:r>
          </a:p>
          <a:p>
            <a:pPr lvl="0"/>
            <a:endParaRPr lang="de-DE" dirty="0"/>
          </a:p>
        </p:txBody>
      </p:sp>
      <p:sp>
        <p:nvSpPr>
          <p:cNvPr id="6" name="Foliennummernplatzhalter 5"/>
          <p:cNvSpPr>
            <a:spLocks noGrp="1"/>
          </p:cNvSpPr>
          <p:nvPr>
            <p:ph type="sldNum" sz="quarter" idx="15"/>
          </p:nvPr>
        </p:nvSpPr>
        <p:spPr/>
        <p:txBody>
          <a:bodyPr/>
          <a:lstStyle/>
          <a:p>
            <a:r>
              <a:rPr lang="de-DE"/>
              <a:t>Seite </a:t>
            </a:r>
            <a:fld id="{238189F4-F3CF-4C3F-9A4B-BA92E5F4D34C}" type="slidenum">
              <a:rPr lang="de-DE" smtClean="0"/>
              <a:pPr/>
              <a:t>4</a:t>
            </a:fld>
            <a:endParaRPr lang="de-DE" dirty="0"/>
          </a:p>
        </p:txBody>
      </p:sp>
    </p:spTree>
    <p:extLst>
      <p:ext uri="{BB962C8B-B14F-4D97-AF65-F5344CB8AC3E}">
        <p14:creationId xmlns:p14="http://schemas.microsoft.com/office/powerpoint/2010/main" val="3375012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2000" y="1071977"/>
            <a:ext cx="7330251" cy="864125"/>
          </a:xfrm>
        </p:spPr>
        <p:txBody>
          <a:bodyPr/>
          <a:lstStyle/>
          <a:p>
            <a:pPr algn="ctr"/>
            <a:r>
              <a:rPr lang="de-DE" dirty="0"/>
              <a:t>Wie begegne ich Grenzüberschreitungen?</a:t>
            </a:r>
          </a:p>
        </p:txBody>
      </p:sp>
      <p:sp>
        <p:nvSpPr>
          <p:cNvPr id="3" name="Inhaltsplatzhalter 2"/>
          <p:cNvSpPr>
            <a:spLocks noGrp="1"/>
          </p:cNvSpPr>
          <p:nvPr>
            <p:ph idx="1"/>
          </p:nvPr>
        </p:nvSpPr>
        <p:spPr>
          <a:xfrm>
            <a:off x="342000" y="2069058"/>
            <a:ext cx="7208870" cy="2354442"/>
          </a:xfrm>
        </p:spPr>
        <p:txBody>
          <a:bodyPr/>
          <a:lstStyle/>
          <a:p>
            <a:pPr lvl="0" algn="ctr">
              <a:lnSpc>
                <a:spcPct val="150000"/>
              </a:lnSpc>
            </a:pPr>
            <a:r>
              <a:rPr lang="de-DE" dirty="0"/>
              <a:t>Grenzverletzendes Verhalten muss jedoch wahrgenommen, angesprochen und korrigiert werden, z. B. durch eine Entschuldigung. </a:t>
            </a:r>
          </a:p>
          <a:p>
            <a:pPr lvl="0" algn="ctr">
              <a:lnSpc>
                <a:spcPct val="150000"/>
              </a:lnSpc>
            </a:pPr>
            <a:endParaRPr lang="de-DE" dirty="0"/>
          </a:p>
          <a:p>
            <a:pPr lvl="0" algn="ctr">
              <a:lnSpc>
                <a:spcPct val="150000"/>
              </a:lnSpc>
            </a:pPr>
            <a:r>
              <a:rPr lang="de-DE" dirty="0"/>
              <a:t>WICHTIG!</a:t>
            </a:r>
          </a:p>
          <a:p>
            <a:pPr lvl="0" algn="ctr">
              <a:lnSpc>
                <a:spcPct val="150000"/>
              </a:lnSpc>
            </a:pPr>
            <a:endParaRPr lang="de-DE" dirty="0"/>
          </a:p>
          <a:p>
            <a:pPr lvl="0" algn="ctr">
              <a:lnSpc>
                <a:spcPct val="150000"/>
              </a:lnSpc>
            </a:pPr>
            <a:r>
              <a:rPr lang="de-DE" dirty="0"/>
              <a:t>Dabei ist eine Grenzverletzung vor allem davon abhängig, was mein Gegenüber empfindet, nicht zwingend davon, was ich tue und wie ich dieses für mich individuell einordne. </a:t>
            </a:r>
          </a:p>
          <a:p>
            <a:pPr lvl="0" algn="ctr"/>
            <a:r>
              <a:rPr lang="de-DE" dirty="0"/>
              <a:t> </a:t>
            </a:r>
          </a:p>
        </p:txBody>
      </p:sp>
      <p:sp>
        <p:nvSpPr>
          <p:cNvPr id="6" name="Foliennummernplatzhalter 5"/>
          <p:cNvSpPr>
            <a:spLocks noGrp="1"/>
          </p:cNvSpPr>
          <p:nvPr>
            <p:ph type="sldNum" sz="quarter" idx="15"/>
          </p:nvPr>
        </p:nvSpPr>
        <p:spPr/>
        <p:txBody>
          <a:bodyPr/>
          <a:lstStyle/>
          <a:p>
            <a:r>
              <a:rPr lang="de-DE"/>
              <a:t>Seite </a:t>
            </a:r>
            <a:fld id="{238189F4-F3CF-4C3F-9A4B-BA92E5F4D34C}" type="slidenum">
              <a:rPr lang="de-DE" smtClean="0"/>
              <a:pPr/>
              <a:t>5</a:t>
            </a:fld>
            <a:endParaRPr lang="de-DE" dirty="0"/>
          </a:p>
        </p:txBody>
      </p:sp>
    </p:spTree>
    <p:extLst>
      <p:ext uri="{BB962C8B-B14F-4D97-AF65-F5344CB8AC3E}">
        <p14:creationId xmlns:p14="http://schemas.microsoft.com/office/powerpoint/2010/main" val="2487923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3853" y="1698171"/>
            <a:ext cx="6091775" cy="2991240"/>
          </a:xfrm>
        </p:spPr>
        <p:txBody>
          <a:bodyPr/>
          <a:lstStyle/>
          <a:p>
            <a:r>
              <a:rPr lang="de-DE" sz="1600" dirty="0">
                <a:solidFill>
                  <a:srgbClr val="FF0000"/>
                </a:solidFill>
                <a:latin typeface="Arial" panose="020B0604020202020204" pitchFamily="34" charset="0"/>
                <a:ea typeface="Calibri" panose="020F0502020204030204" pitchFamily="34" charset="0"/>
                <a:cs typeface="Times New Roman" panose="02020603050405020304" pitchFamily="18" charset="0"/>
              </a:rPr>
              <a:t>„Unter sexuellem Missbrauch versteht man jede sexuelle Handlung, die durch Erwachsene oder Jugendliche an, mit oder vor einem Kind vorgenommen wird. Der Täter bzw. die Täterin nutzt die körperliche, physische, kognitive und sprachliche Unterlegenheit des Kindes aus, um ihre oder seine Bedürfnisse auf Kosten des Kindes zu befriedigen.“</a:t>
            </a:r>
            <a:br>
              <a:rPr lang="de-DE" sz="1600" dirty="0">
                <a:solidFill>
                  <a:srgbClr val="FF0000"/>
                </a:solidFill>
                <a:latin typeface="Arial" panose="020B0604020202020204" pitchFamily="34" charset="0"/>
                <a:ea typeface="Calibri" panose="020F0502020204030204" pitchFamily="34" charset="0"/>
                <a:cs typeface="Times New Roman" panose="02020603050405020304" pitchFamily="18" charset="0"/>
              </a:rPr>
            </a:br>
            <a:br>
              <a:rPr lang="de-DE" sz="1600" dirty="0">
                <a:latin typeface="Calibri" panose="020F0502020204030204" pitchFamily="34" charset="0"/>
                <a:ea typeface="Calibri" panose="020F0502020204030204" pitchFamily="34" charset="0"/>
                <a:cs typeface="Times New Roman" panose="02020603050405020304" pitchFamily="18" charset="0"/>
              </a:rPr>
            </a:br>
            <a:r>
              <a:rPr lang="de-DE" sz="1600" dirty="0">
                <a:solidFill>
                  <a:srgbClr val="FF0000"/>
                </a:solidFill>
                <a:latin typeface="Arial" panose="020B0604020202020204" pitchFamily="34" charset="0"/>
                <a:ea typeface="Calibri" panose="020F0502020204030204" pitchFamily="34" charset="0"/>
                <a:cs typeface="Times New Roman" panose="02020603050405020304" pitchFamily="18" charset="0"/>
              </a:rPr>
              <a:t>Quelle: www.beauftragter-missbrauch.de</a:t>
            </a:r>
            <a:br>
              <a:rPr lang="de-DE" sz="1800" dirty="0">
                <a:latin typeface="Calibri" panose="020F0502020204030204" pitchFamily="34" charset="0"/>
                <a:ea typeface="Calibri" panose="020F0502020204030204" pitchFamily="34" charset="0"/>
                <a:cs typeface="Times New Roman" panose="02020603050405020304" pitchFamily="18" charset="0"/>
              </a:rPr>
            </a:br>
            <a:br>
              <a:rPr lang="de-DE" sz="1800" dirty="0">
                <a:effectLst/>
                <a:latin typeface="Calibri" panose="020F0502020204030204" pitchFamily="34" charset="0"/>
                <a:ea typeface="Calibri" panose="020F0502020204030204" pitchFamily="34" charset="0"/>
                <a:cs typeface="Times New Roman" panose="02020603050405020304" pitchFamily="18" charset="0"/>
              </a:rPr>
            </a:br>
            <a:endParaRPr lang="de-DE" dirty="0"/>
          </a:p>
        </p:txBody>
      </p:sp>
      <p:sp>
        <p:nvSpPr>
          <p:cNvPr id="13" name="Textplatzhalter 12"/>
          <p:cNvSpPr>
            <a:spLocks noGrp="1"/>
          </p:cNvSpPr>
          <p:nvPr>
            <p:ph type="body" sz="quarter" idx="14"/>
          </p:nvPr>
        </p:nvSpPr>
        <p:spPr>
          <a:xfrm>
            <a:off x="1458625" y="180245"/>
            <a:ext cx="6226750" cy="1110343"/>
          </a:xfrm>
        </p:spPr>
        <p:txBody>
          <a:bodyPr/>
          <a:lstStyle/>
          <a:p>
            <a:pPr algn="ctr">
              <a:lnSpc>
                <a:spcPct val="100000"/>
              </a:lnSpc>
            </a:pPr>
            <a:endParaRPr lang="de-DE" b="1" dirty="0">
              <a:solidFill>
                <a:schemeClr val="tx1"/>
              </a:solidFill>
            </a:endParaRPr>
          </a:p>
        </p:txBody>
      </p:sp>
      <p:sp>
        <p:nvSpPr>
          <p:cNvPr id="14" name="Foliennummernplatzhalter 13"/>
          <p:cNvSpPr>
            <a:spLocks noGrp="1"/>
          </p:cNvSpPr>
          <p:nvPr>
            <p:ph type="sldNum" sz="quarter" idx="15"/>
          </p:nvPr>
        </p:nvSpPr>
        <p:spPr/>
        <p:txBody>
          <a:bodyPr/>
          <a:lstStyle/>
          <a:p>
            <a:r>
              <a:rPr lang="de-DE"/>
              <a:t>Seite </a:t>
            </a:r>
            <a:fld id="{238189F4-F3CF-4C3F-9A4B-BA92E5F4D34C}" type="slidenum">
              <a:rPr lang="de-DE" smtClean="0"/>
              <a:pPr/>
              <a:t>6</a:t>
            </a:fld>
            <a:endParaRPr lang="de-DE" dirty="0"/>
          </a:p>
        </p:txBody>
      </p:sp>
    </p:spTree>
    <p:extLst>
      <p:ext uri="{BB962C8B-B14F-4D97-AF65-F5344CB8AC3E}">
        <p14:creationId xmlns:p14="http://schemas.microsoft.com/office/powerpoint/2010/main" val="973453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449D65-D2A3-5978-3E4D-5FADC7C3862D}"/>
              </a:ext>
            </a:extLst>
          </p:cNvPr>
          <p:cNvSpPr>
            <a:spLocks noGrp="1"/>
          </p:cNvSpPr>
          <p:nvPr>
            <p:ph type="title"/>
          </p:nvPr>
        </p:nvSpPr>
        <p:spPr/>
        <p:txBody>
          <a:bodyPr/>
          <a:lstStyle/>
          <a:p>
            <a:r>
              <a:rPr lang="de-DE" dirty="0"/>
              <a:t>Differenzierung einiger Begriffe</a:t>
            </a:r>
          </a:p>
        </p:txBody>
      </p:sp>
      <p:sp>
        <p:nvSpPr>
          <p:cNvPr id="3" name="Foliennummernplatzhalter 2">
            <a:extLst>
              <a:ext uri="{FF2B5EF4-FFF2-40B4-BE49-F238E27FC236}">
                <a16:creationId xmlns:a16="http://schemas.microsoft.com/office/drawing/2014/main" id="{A4BA5E89-6ECC-F463-9DE9-CB985D341F54}"/>
              </a:ext>
            </a:extLst>
          </p:cNvPr>
          <p:cNvSpPr>
            <a:spLocks noGrp="1"/>
          </p:cNvSpPr>
          <p:nvPr>
            <p:ph type="sldNum" sz="quarter" idx="10"/>
          </p:nvPr>
        </p:nvSpPr>
        <p:spPr/>
        <p:txBody>
          <a:bodyPr/>
          <a:lstStyle/>
          <a:p>
            <a:r>
              <a:rPr lang="de-DE"/>
              <a:t>Seite </a:t>
            </a:r>
            <a:fld id="{238189F4-F3CF-4C3F-9A4B-BA92E5F4D34C}" type="slidenum">
              <a:rPr lang="de-DE" smtClean="0"/>
              <a:pPr/>
              <a:t>7</a:t>
            </a:fld>
            <a:endParaRPr lang="de-DE" dirty="0"/>
          </a:p>
        </p:txBody>
      </p:sp>
      <p:sp>
        <p:nvSpPr>
          <p:cNvPr id="4" name="Textplatzhalter 3">
            <a:extLst>
              <a:ext uri="{FF2B5EF4-FFF2-40B4-BE49-F238E27FC236}">
                <a16:creationId xmlns:a16="http://schemas.microsoft.com/office/drawing/2014/main" id="{EF6B6DFD-4962-B2A9-954B-6E90261AD23F}"/>
              </a:ext>
            </a:extLst>
          </p:cNvPr>
          <p:cNvSpPr txBox="1">
            <a:spLocks/>
          </p:cNvSpPr>
          <p:nvPr/>
        </p:nvSpPr>
        <p:spPr>
          <a:xfrm>
            <a:off x="341997" y="2075660"/>
            <a:ext cx="3452759" cy="829149"/>
          </a:xfrm>
          <a:prstGeom prst="rect">
            <a:avLst/>
          </a:prstGeom>
        </p:spPr>
        <p:txBody>
          <a:bodyPr/>
          <a:lstStyle>
            <a:lvl1pPr marL="0" indent="0" algn="l" defTabSz="685800" rtl="0" eaLnBrk="1" latinLnBrk="0" hangingPunct="1">
              <a:lnSpc>
                <a:spcPts val="1440"/>
              </a:lnSpc>
              <a:spcBef>
                <a:spcPts val="0"/>
              </a:spcBef>
              <a:buFont typeface="Arial" panose="020B0604020202020204" pitchFamily="34" charset="0"/>
              <a:buNone/>
              <a:defRPr sz="1200" kern="1200">
                <a:solidFill>
                  <a:schemeClr val="tx1"/>
                </a:solidFill>
                <a:latin typeface="+mn-lt"/>
                <a:ea typeface="+mn-ea"/>
                <a:cs typeface="+mn-cs"/>
              </a:defRPr>
            </a:lvl1pPr>
            <a:lvl2pPr marL="180000" indent="-180000" algn="l" defTabSz="685800" rtl="0" eaLnBrk="1" latinLnBrk="0" hangingPunct="1">
              <a:lnSpc>
                <a:spcPts val="1440"/>
              </a:lnSpc>
              <a:spcBef>
                <a:spcPts val="0"/>
              </a:spcBef>
              <a:buFont typeface="Arial" panose="020B0604020202020204" pitchFamily="34" charset="0"/>
              <a:buChar char="•"/>
              <a:defRPr sz="1200" kern="1200">
                <a:solidFill>
                  <a:schemeClr val="tx1"/>
                </a:solidFill>
                <a:latin typeface="+mn-lt"/>
                <a:ea typeface="+mn-ea"/>
                <a:cs typeface="+mn-cs"/>
              </a:defRPr>
            </a:lvl2pPr>
            <a:lvl3pPr marL="857250" indent="-171450" algn="l" defTabSz="685800" rtl="0" eaLnBrk="1" latinLnBrk="0" hangingPunct="1">
              <a:lnSpc>
                <a:spcPts val="1440"/>
              </a:lnSpc>
              <a:spcBef>
                <a:spcPts val="375"/>
              </a:spcBef>
              <a:buFont typeface="Arial" panose="020B0604020202020204" pitchFamily="34" charset="0"/>
              <a:buChar char="•"/>
              <a:defRPr sz="1200" kern="1200">
                <a:solidFill>
                  <a:schemeClr val="tx1"/>
                </a:solidFill>
                <a:latin typeface="+mn-lt"/>
                <a:ea typeface="+mn-ea"/>
                <a:cs typeface="+mn-cs"/>
              </a:defRPr>
            </a:lvl3pPr>
            <a:lvl4pPr marL="1200150" indent="-171450" algn="l" defTabSz="685800" rtl="0" eaLnBrk="1" latinLnBrk="0" hangingPunct="1">
              <a:lnSpc>
                <a:spcPts val="1440"/>
              </a:lnSpc>
              <a:spcBef>
                <a:spcPts val="375"/>
              </a:spcBef>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ts val="1440"/>
              </a:lnSpc>
              <a:spcBef>
                <a:spcPts val="375"/>
              </a:spcBef>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de-DE" b="1" dirty="0"/>
              <a:t>Grenzverletzungen</a:t>
            </a:r>
          </a:p>
          <a:p>
            <a:r>
              <a:rPr lang="de-DE" dirty="0"/>
              <a:t>Eine Person überschreitet mit ihrem Verhalten zufällig oder aus Versehen die persönlichen Grenzen einer anderen Person</a:t>
            </a:r>
          </a:p>
        </p:txBody>
      </p:sp>
      <p:sp>
        <p:nvSpPr>
          <p:cNvPr id="5" name="Textplatzhalter 3">
            <a:extLst>
              <a:ext uri="{FF2B5EF4-FFF2-40B4-BE49-F238E27FC236}">
                <a16:creationId xmlns:a16="http://schemas.microsoft.com/office/drawing/2014/main" id="{5504C50C-4A3B-6609-F283-EE9906FE703C}"/>
              </a:ext>
            </a:extLst>
          </p:cNvPr>
          <p:cNvSpPr txBox="1">
            <a:spLocks/>
          </p:cNvSpPr>
          <p:nvPr/>
        </p:nvSpPr>
        <p:spPr>
          <a:xfrm>
            <a:off x="4022461" y="2084541"/>
            <a:ext cx="3452759" cy="974418"/>
          </a:xfrm>
          <a:prstGeom prst="rect">
            <a:avLst/>
          </a:prstGeom>
        </p:spPr>
        <p:txBody>
          <a:bodyPr/>
          <a:lstStyle>
            <a:lvl1pPr marL="0" indent="0" algn="l" defTabSz="685800" rtl="0" eaLnBrk="1" latinLnBrk="0" hangingPunct="1">
              <a:lnSpc>
                <a:spcPts val="1440"/>
              </a:lnSpc>
              <a:spcBef>
                <a:spcPts val="0"/>
              </a:spcBef>
              <a:buFont typeface="Arial" panose="020B0604020202020204" pitchFamily="34" charset="0"/>
              <a:buNone/>
              <a:defRPr sz="1200" kern="1200">
                <a:solidFill>
                  <a:schemeClr val="tx1"/>
                </a:solidFill>
                <a:latin typeface="+mn-lt"/>
                <a:ea typeface="+mn-ea"/>
                <a:cs typeface="+mn-cs"/>
              </a:defRPr>
            </a:lvl1pPr>
            <a:lvl2pPr marL="180000" indent="-180000" algn="l" defTabSz="685800" rtl="0" eaLnBrk="1" latinLnBrk="0" hangingPunct="1">
              <a:lnSpc>
                <a:spcPts val="1440"/>
              </a:lnSpc>
              <a:spcBef>
                <a:spcPts val="0"/>
              </a:spcBef>
              <a:buFont typeface="Arial" panose="020B0604020202020204" pitchFamily="34" charset="0"/>
              <a:buChar char="•"/>
              <a:defRPr sz="1200" kern="1200">
                <a:solidFill>
                  <a:schemeClr val="tx1"/>
                </a:solidFill>
                <a:latin typeface="+mn-lt"/>
                <a:ea typeface="+mn-ea"/>
                <a:cs typeface="+mn-cs"/>
              </a:defRPr>
            </a:lvl2pPr>
            <a:lvl3pPr marL="857250" indent="-171450" algn="l" defTabSz="685800" rtl="0" eaLnBrk="1" latinLnBrk="0" hangingPunct="1">
              <a:lnSpc>
                <a:spcPts val="1440"/>
              </a:lnSpc>
              <a:spcBef>
                <a:spcPts val="375"/>
              </a:spcBef>
              <a:buFont typeface="Arial" panose="020B0604020202020204" pitchFamily="34" charset="0"/>
              <a:buChar char="•"/>
              <a:defRPr sz="1200" kern="1200">
                <a:solidFill>
                  <a:schemeClr val="tx1"/>
                </a:solidFill>
                <a:latin typeface="+mn-lt"/>
                <a:ea typeface="+mn-ea"/>
                <a:cs typeface="+mn-cs"/>
              </a:defRPr>
            </a:lvl3pPr>
            <a:lvl4pPr marL="1200150" indent="-171450" algn="l" defTabSz="685800" rtl="0" eaLnBrk="1" latinLnBrk="0" hangingPunct="1">
              <a:lnSpc>
                <a:spcPts val="1440"/>
              </a:lnSpc>
              <a:spcBef>
                <a:spcPts val="375"/>
              </a:spcBef>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ts val="1440"/>
              </a:lnSpc>
              <a:spcBef>
                <a:spcPts val="375"/>
              </a:spcBef>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de-DE" b="1" dirty="0"/>
              <a:t>Übergriffe</a:t>
            </a:r>
          </a:p>
          <a:p>
            <a:r>
              <a:rPr lang="de-DE" dirty="0"/>
              <a:t>Eine Person kränkt oder setzt eine andere Person absichtlich herab, ggf. wiederholt, die Abwehr der anderen Person oder Kritik von anderen wird übergangen</a:t>
            </a:r>
          </a:p>
        </p:txBody>
      </p:sp>
      <p:sp>
        <p:nvSpPr>
          <p:cNvPr id="6" name="Textplatzhalter 3">
            <a:extLst>
              <a:ext uri="{FF2B5EF4-FFF2-40B4-BE49-F238E27FC236}">
                <a16:creationId xmlns:a16="http://schemas.microsoft.com/office/drawing/2014/main" id="{DAB0C065-E52C-8CE1-FD43-485C4BAFCAF0}"/>
              </a:ext>
            </a:extLst>
          </p:cNvPr>
          <p:cNvSpPr txBox="1">
            <a:spLocks/>
          </p:cNvSpPr>
          <p:nvPr/>
        </p:nvSpPr>
        <p:spPr>
          <a:xfrm>
            <a:off x="341998" y="3445459"/>
            <a:ext cx="3452759" cy="974418"/>
          </a:xfrm>
          <a:prstGeom prst="rect">
            <a:avLst/>
          </a:prstGeom>
        </p:spPr>
        <p:txBody>
          <a:bodyPr/>
          <a:lstStyle>
            <a:lvl1pPr marL="0" indent="0" algn="l" defTabSz="685800" rtl="0" eaLnBrk="1" latinLnBrk="0" hangingPunct="1">
              <a:lnSpc>
                <a:spcPts val="1440"/>
              </a:lnSpc>
              <a:spcBef>
                <a:spcPts val="0"/>
              </a:spcBef>
              <a:buFont typeface="Arial" panose="020B0604020202020204" pitchFamily="34" charset="0"/>
              <a:buNone/>
              <a:defRPr sz="1200" kern="1200">
                <a:solidFill>
                  <a:schemeClr val="tx1"/>
                </a:solidFill>
                <a:latin typeface="+mn-lt"/>
                <a:ea typeface="+mn-ea"/>
                <a:cs typeface="+mn-cs"/>
              </a:defRPr>
            </a:lvl1pPr>
            <a:lvl2pPr marL="180000" indent="-180000" algn="l" defTabSz="685800" rtl="0" eaLnBrk="1" latinLnBrk="0" hangingPunct="1">
              <a:lnSpc>
                <a:spcPts val="1440"/>
              </a:lnSpc>
              <a:spcBef>
                <a:spcPts val="0"/>
              </a:spcBef>
              <a:buFont typeface="Arial" panose="020B0604020202020204" pitchFamily="34" charset="0"/>
              <a:buChar char="•"/>
              <a:defRPr sz="1200" kern="1200">
                <a:solidFill>
                  <a:schemeClr val="tx1"/>
                </a:solidFill>
                <a:latin typeface="+mn-lt"/>
                <a:ea typeface="+mn-ea"/>
                <a:cs typeface="+mn-cs"/>
              </a:defRPr>
            </a:lvl2pPr>
            <a:lvl3pPr marL="857250" indent="-171450" algn="l" defTabSz="685800" rtl="0" eaLnBrk="1" latinLnBrk="0" hangingPunct="1">
              <a:lnSpc>
                <a:spcPts val="1440"/>
              </a:lnSpc>
              <a:spcBef>
                <a:spcPts val="375"/>
              </a:spcBef>
              <a:buFont typeface="Arial" panose="020B0604020202020204" pitchFamily="34" charset="0"/>
              <a:buChar char="•"/>
              <a:defRPr sz="1200" kern="1200">
                <a:solidFill>
                  <a:schemeClr val="tx1"/>
                </a:solidFill>
                <a:latin typeface="+mn-lt"/>
                <a:ea typeface="+mn-ea"/>
                <a:cs typeface="+mn-cs"/>
              </a:defRPr>
            </a:lvl3pPr>
            <a:lvl4pPr marL="1200150" indent="-171450" algn="l" defTabSz="685800" rtl="0" eaLnBrk="1" latinLnBrk="0" hangingPunct="1">
              <a:lnSpc>
                <a:spcPts val="1440"/>
              </a:lnSpc>
              <a:spcBef>
                <a:spcPts val="375"/>
              </a:spcBef>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ts val="1440"/>
              </a:lnSpc>
              <a:spcBef>
                <a:spcPts val="375"/>
              </a:spcBef>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de-DE" b="1" dirty="0"/>
              <a:t>Strafrechtliche Formen sexueller Gewalt</a:t>
            </a:r>
          </a:p>
          <a:p>
            <a:r>
              <a:rPr lang="de-DE" dirty="0"/>
              <a:t>Definitionen im Strafgesetzbuch, Abschnitt „Straftaten gegen die sexuelle Selbstbestimmung“</a:t>
            </a:r>
          </a:p>
        </p:txBody>
      </p:sp>
    </p:spTree>
    <p:extLst>
      <p:ext uri="{BB962C8B-B14F-4D97-AF65-F5344CB8AC3E}">
        <p14:creationId xmlns:p14="http://schemas.microsoft.com/office/powerpoint/2010/main" val="305340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Wie nehme ich eine Grenzverletzung wahr?</a:t>
            </a:r>
          </a:p>
        </p:txBody>
      </p:sp>
      <p:sp>
        <p:nvSpPr>
          <p:cNvPr id="3" name="Inhaltsplatzhalter 2"/>
          <p:cNvSpPr>
            <a:spLocks noGrp="1"/>
          </p:cNvSpPr>
          <p:nvPr>
            <p:ph idx="1"/>
          </p:nvPr>
        </p:nvSpPr>
        <p:spPr>
          <a:xfrm>
            <a:off x="342000" y="2069058"/>
            <a:ext cx="7330252" cy="2354442"/>
          </a:xfrm>
        </p:spPr>
        <p:txBody>
          <a:bodyPr/>
          <a:lstStyle/>
          <a:p>
            <a:pPr lvl="0"/>
            <a:r>
              <a:rPr lang="de-DE" dirty="0"/>
              <a:t>- Eigene Grenzen bewusst werden und auf den Körper hören</a:t>
            </a:r>
          </a:p>
          <a:p>
            <a:pPr lvl="0"/>
            <a:endParaRPr lang="de-DE" dirty="0"/>
          </a:p>
          <a:p>
            <a:pPr lvl="0"/>
            <a:r>
              <a:rPr lang="de-DE" dirty="0"/>
              <a:t>Wie nehme ich eine Grenzverletzung wahr?</a:t>
            </a:r>
          </a:p>
          <a:p>
            <a:pPr lvl="0"/>
            <a:r>
              <a:rPr lang="de-DE" dirty="0"/>
              <a:t>Um uns unserer eigenen Grenzen bewusst zu werden, ist es hilfreich, auf unseren Körper zu hören. Wenn ein Gefühl der Abwehr, der Enge oder des Unbehagens entsteht, ist das ein ziemlich sicheres Zeichen, dass gerade um uns herum etwas passiert, was wir nicht wollen. Gleichzeitig, können Gedanken entstehen, wie „Du musst nett sein“, „Du bist selbst Schuld“ oder „Die Person meint es nicht so böse“. Diese Gedanken lassen uns an unserem Gefühl zweifeln. Vertrauen Sie Ihrem Gefühl, denn dieses spiegelt Ihre Bedürfnisse und Grenzen sehr gut wider.</a:t>
            </a:r>
          </a:p>
          <a:p>
            <a:pPr lvl="0"/>
            <a:endParaRPr lang="de-DE" dirty="0"/>
          </a:p>
          <a:p>
            <a:pPr lvl="0"/>
            <a:endParaRPr lang="de-DE" dirty="0"/>
          </a:p>
        </p:txBody>
      </p:sp>
      <p:sp>
        <p:nvSpPr>
          <p:cNvPr id="6" name="Foliennummernplatzhalter 5"/>
          <p:cNvSpPr>
            <a:spLocks noGrp="1"/>
          </p:cNvSpPr>
          <p:nvPr>
            <p:ph type="sldNum" sz="quarter" idx="15"/>
          </p:nvPr>
        </p:nvSpPr>
        <p:spPr/>
        <p:txBody>
          <a:bodyPr/>
          <a:lstStyle/>
          <a:p>
            <a:r>
              <a:rPr lang="de-DE"/>
              <a:t>Seite </a:t>
            </a:r>
            <a:fld id="{238189F4-F3CF-4C3F-9A4B-BA92E5F4D34C}" type="slidenum">
              <a:rPr lang="de-DE" smtClean="0"/>
              <a:pPr/>
              <a:t>8</a:t>
            </a:fld>
            <a:endParaRPr lang="de-DE" dirty="0"/>
          </a:p>
        </p:txBody>
      </p:sp>
    </p:spTree>
    <p:extLst>
      <p:ext uri="{BB962C8B-B14F-4D97-AF65-F5344CB8AC3E}">
        <p14:creationId xmlns:p14="http://schemas.microsoft.com/office/powerpoint/2010/main" val="2900429894"/>
      </p:ext>
    </p:extLst>
  </p:cSld>
  <p:clrMapOvr>
    <a:masterClrMapping/>
  </p:clrMapOvr>
</p:sld>
</file>

<file path=ppt/theme/theme1.xml><?xml version="1.0" encoding="utf-8"?>
<a:theme xmlns:a="http://schemas.openxmlformats.org/drawingml/2006/main" name="Office">
  <a:themeElements>
    <a:clrScheme name="Jugendrotkreuz">
      <a:dk1>
        <a:sysClr val="windowText" lastClr="000000"/>
      </a:dk1>
      <a:lt1>
        <a:sysClr val="window" lastClr="FFFFFF"/>
      </a:lt1>
      <a:dk2>
        <a:srgbClr val="00A0AA"/>
      </a:dk2>
      <a:lt2>
        <a:srgbClr val="EBF5FF"/>
      </a:lt2>
      <a:accent1>
        <a:srgbClr val="00A0AA"/>
      </a:accent1>
      <a:accent2>
        <a:srgbClr val="EB0005"/>
      </a:accent2>
      <a:accent3>
        <a:srgbClr val="28197D"/>
      </a:accent3>
      <a:accent4>
        <a:srgbClr val="FFE646"/>
      </a:accent4>
      <a:accent5>
        <a:srgbClr val="AFD764"/>
      </a:accent5>
      <a:accent6>
        <a:srgbClr val="B4C3D7"/>
      </a:accent6>
      <a:hlink>
        <a:srgbClr val="00A0AA"/>
      </a:hlink>
      <a:folHlink>
        <a:srgbClr val="AFD764"/>
      </a:folHlink>
    </a:clrScheme>
    <a:fontScheme name="Jugendrotkreuz">
      <a:majorFont>
        <a:latin typeface="Quicksand"/>
        <a:ea typeface=""/>
        <a:cs typeface=""/>
      </a:majorFont>
      <a:minorFont>
        <a:latin typeface="Quicks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RK_PowerPoint-Vorlage" id="{DA133535-9111-8642-9B68-8F553D77EA01}" vid="{3C4132E8-9870-CB49-A650-1658E10D4B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A2BDBDA04EC86F4E857EC59C609CC7C9" ma:contentTypeVersion="9" ma:contentTypeDescription="Ein neues Dokument erstellen." ma:contentTypeScope="" ma:versionID="8f11b97f2dc6092c55abb85b48795bf8">
  <xsd:schema xmlns:xsd="http://www.w3.org/2001/XMLSchema" xmlns:xs="http://www.w3.org/2001/XMLSchema" xmlns:p="http://schemas.microsoft.com/office/2006/metadata/properties" xmlns:ns2="8d4a0643-e312-4c63-aa43-ac6c7e34f378" targetNamespace="http://schemas.microsoft.com/office/2006/metadata/properties" ma:root="true" ma:fieldsID="d5d3f7ecce0df5b1ec290ed6fcc6b22a" ns2:_="">
    <xsd:import namespace="8d4a0643-e312-4c63-aa43-ac6c7e34f37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4a0643-e312-4c63-aa43-ac6c7e34f3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21AEAC5-2829-4BC0-81E6-E73E757112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4a0643-e312-4c63-aa43-ac6c7e34f3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571CD07-4D05-4B00-A2C3-041B8F5A79DF}">
  <ds:schemaRefs>
    <ds:schemaRef ds:uri="http://schemas.microsoft.com/sharepoint/v3/contenttype/forms"/>
  </ds:schemaRefs>
</ds:datastoreItem>
</file>

<file path=customXml/itemProps3.xml><?xml version="1.0" encoding="utf-8"?>
<ds:datastoreItem xmlns:ds="http://schemas.openxmlformats.org/officeDocument/2006/customXml" ds:itemID="{2A85C23D-8DBD-4F78-A872-D7647E608C5A}">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JRK_PowerPoint-Vorlage</Template>
  <TotalTime>0</TotalTime>
  <Words>1450</Words>
  <Application>Microsoft Office PowerPoint</Application>
  <PresentationFormat>Bildschirmpräsentation (16:9)</PresentationFormat>
  <Paragraphs>123</Paragraphs>
  <Slides>11</Slides>
  <Notes>9</Notes>
  <HiddenSlides>1</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11</vt:i4>
      </vt:variant>
    </vt:vector>
  </HeadingPairs>
  <TitlesOfParts>
    <vt:vector size="15" baseType="lpstr">
      <vt:lpstr>Arial</vt:lpstr>
      <vt:lpstr>Calibri</vt:lpstr>
      <vt:lpstr>Quicksand</vt:lpstr>
      <vt:lpstr>Office</vt:lpstr>
      <vt:lpstr>Grenzüberschreitungen</vt:lpstr>
      <vt:lpstr>Hand aufs Herz</vt:lpstr>
      <vt:lpstr>Eine Person überschreitet mit ihrem Verhalten zufällig oder aus Versehen die persönlichen Grenzen einer anderen Person.   Die persönliche Grenze ist dabei immer subjektiv und ist bei jeder Person unterschiedlich.  </vt:lpstr>
      <vt:lpstr>  Welche Sprüche habt ihr schon gehört, die eure Grenzen verletzt haben?  Welche Sprüche kann es umgekehrt geben, die Kinder und Jugendliche als verletzend erleben? </vt:lpstr>
      <vt:lpstr>Beispiele für mögliche Grenzverletzungen?</vt:lpstr>
      <vt:lpstr>Wie begegne ich Grenzüberschreitungen?</vt:lpstr>
      <vt:lpstr>„Unter sexuellem Missbrauch versteht man jede sexuelle Handlung, die durch Erwachsene oder Jugendliche an, mit oder vor einem Kind vorgenommen wird. Der Täter bzw. die Täterin nutzt die körperliche, physische, kognitive und sprachliche Unterlegenheit des Kindes aus, um ihre oder seine Bedürfnisse auf Kosten des Kindes zu befriedigen.“  Quelle: www.beauftragter-missbrauch.de  </vt:lpstr>
      <vt:lpstr>Differenzierung einiger Begriffe</vt:lpstr>
      <vt:lpstr>Wie nehme ich eine Grenzverletzung wahr?</vt:lpstr>
      <vt:lpstr>Noch Fragen?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Elisabeth Maria Stenzel</dc:creator>
  <cp:lastModifiedBy>Helmel, Pia</cp:lastModifiedBy>
  <cp:revision>28</cp:revision>
  <dcterms:created xsi:type="dcterms:W3CDTF">2022-03-16T19:26:34Z</dcterms:created>
  <dcterms:modified xsi:type="dcterms:W3CDTF">2024-04-05T07:47:38Z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0x010100A2BDBDA04EC86F4E857EC59C609CC7C9</vt:lpwstr>
  </property>
</Properties>
</file>